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3" r:id="rId5"/>
    <p:sldId id="260" r:id="rId6"/>
    <p:sldId id="261" r:id="rId7"/>
    <p:sldId id="264" r:id="rId8"/>
    <p:sldId id="266" r:id="rId9"/>
    <p:sldId id="267" r:id="rId10"/>
    <p:sldId id="265" r:id="rId11"/>
    <p:sldId id="268" r:id="rId12"/>
    <p:sldId id="271" r:id="rId13"/>
    <p:sldId id="270" r:id="rId14"/>
    <p:sldId id="269" r:id="rId15"/>
    <p:sldId id="272" r:id="rId16"/>
    <p:sldId id="257" r:id="rId17"/>
    <p:sldId id="262" r:id="rId1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9" autoAdjust="0"/>
    <p:restoredTop sz="94660"/>
  </p:normalViewPr>
  <p:slideViewPr>
    <p:cSldViewPr snapToGrid="0">
      <p:cViewPr varScale="1">
        <p:scale>
          <a:sx n="141" d="100"/>
          <a:sy n="141" d="100"/>
        </p:scale>
        <p:origin x="108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19CF7B-99C1-4AFC-BD77-ADA1F675147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1433318-1CAF-4899-B341-CCC5E44C93C7}">
      <dgm:prSet/>
      <dgm:spPr/>
      <dgm:t>
        <a:bodyPr/>
        <a:lstStyle/>
        <a:p>
          <a:r>
            <a:rPr lang="cs-CZ"/>
            <a:t>Klíčová role v místní demokracii a soudržnosti komunit </a:t>
          </a:r>
          <a:endParaRPr lang="en-US"/>
        </a:p>
      </dgm:t>
    </dgm:pt>
    <dgm:pt modelId="{2778195C-CDA3-4700-BED0-45766010D236}" type="parTrans" cxnId="{AF3C4609-49AC-4E16-87CA-0801D29B0D2A}">
      <dgm:prSet/>
      <dgm:spPr/>
      <dgm:t>
        <a:bodyPr/>
        <a:lstStyle/>
        <a:p>
          <a:endParaRPr lang="en-US"/>
        </a:p>
      </dgm:t>
    </dgm:pt>
    <dgm:pt modelId="{37855176-5F30-4FEB-A844-AF4AFF7F26E5}" type="sibTrans" cxnId="{AF3C4609-49AC-4E16-87CA-0801D29B0D2A}">
      <dgm:prSet/>
      <dgm:spPr/>
      <dgm:t>
        <a:bodyPr/>
        <a:lstStyle/>
        <a:p>
          <a:endParaRPr lang="en-US"/>
        </a:p>
      </dgm:t>
    </dgm:pt>
    <dgm:pt modelId="{5D6EBD15-C9E4-42CF-B53A-45AC028AB99E}">
      <dgm:prSet/>
      <dgm:spPr/>
      <dgm:t>
        <a:bodyPr/>
        <a:lstStyle/>
        <a:p>
          <a:r>
            <a:rPr lang="cs-CZ"/>
            <a:t>Poskytují občanům informace o dění v jejich bezprostředním okolí</a:t>
          </a:r>
          <a:endParaRPr lang="en-US"/>
        </a:p>
      </dgm:t>
    </dgm:pt>
    <dgm:pt modelId="{8C13356C-5EE9-4134-B9B3-B54AAE8D87AF}" type="parTrans" cxnId="{6090B055-1562-48B7-8385-DD3839FD03A2}">
      <dgm:prSet/>
      <dgm:spPr/>
      <dgm:t>
        <a:bodyPr/>
        <a:lstStyle/>
        <a:p>
          <a:endParaRPr lang="en-US"/>
        </a:p>
      </dgm:t>
    </dgm:pt>
    <dgm:pt modelId="{450DD70F-4BCB-479A-AA01-C9B41C129B6D}" type="sibTrans" cxnId="{6090B055-1562-48B7-8385-DD3839FD03A2}">
      <dgm:prSet/>
      <dgm:spPr/>
      <dgm:t>
        <a:bodyPr/>
        <a:lstStyle/>
        <a:p>
          <a:endParaRPr lang="en-US"/>
        </a:p>
      </dgm:t>
    </dgm:pt>
    <dgm:pt modelId="{A3728016-50E6-4421-A513-7E58705B25D6}">
      <dgm:prSet/>
      <dgm:spPr/>
      <dgm:t>
        <a:bodyPr/>
        <a:lstStyle/>
        <a:p>
          <a:r>
            <a:rPr lang="cs-CZ"/>
            <a:t>Mají kontrolovat a volat k odpovědnosti místní samosprávy</a:t>
          </a:r>
          <a:endParaRPr lang="en-US"/>
        </a:p>
      </dgm:t>
    </dgm:pt>
    <dgm:pt modelId="{C4C7EC4D-954D-49C8-8DF4-5F1050FF24E2}" type="parTrans" cxnId="{96C1959A-5CA9-46F8-958B-CAEB784D6072}">
      <dgm:prSet/>
      <dgm:spPr/>
      <dgm:t>
        <a:bodyPr/>
        <a:lstStyle/>
        <a:p>
          <a:endParaRPr lang="en-US"/>
        </a:p>
      </dgm:t>
    </dgm:pt>
    <dgm:pt modelId="{86FA6FA8-0EB5-438D-8D64-E9259721F58A}" type="sibTrans" cxnId="{96C1959A-5CA9-46F8-958B-CAEB784D6072}">
      <dgm:prSet/>
      <dgm:spPr/>
      <dgm:t>
        <a:bodyPr/>
        <a:lstStyle/>
        <a:p>
          <a:endParaRPr lang="en-US"/>
        </a:p>
      </dgm:t>
    </dgm:pt>
    <dgm:pt modelId="{0E7D2476-F0B5-4981-91D7-A6BCC1E2049E}">
      <dgm:prSet/>
      <dgm:spPr/>
      <dgm:t>
        <a:bodyPr/>
        <a:lstStyle/>
        <a:p>
          <a:r>
            <a:rPr lang="cs-CZ"/>
            <a:t>Přispívají k utváření místní identity</a:t>
          </a:r>
          <a:endParaRPr lang="en-US"/>
        </a:p>
      </dgm:t>
    </dgm:pt>
    <dgm:pt modelId="{E69E9B8D-FB53-44F8-91C9-D08AED5C0E45}" type="parTrans" cxnId="{964E869B-DC5A-4FF8-BA02-07CC2F8480BF}">
      <dgm:prSet/>
      <dgm:spPr/>
      <dgm:t>
        <a:bodyPr/>
        <a:lstStyle/>
        <a:p>
          <a:endParaRPr lang="en-US"/>
        </a:p>
      </dgm:t>
    </dgm:pt>
    <dgm:pt modelId="{24EC1656-4314-4E92-8D57-141DD494D987}" type="sibTrans" cxnId="{964E869B-DC5A-4FF8-BA02-07CC2F8480BF}">
      <dgm:prSet/>
      <dgm:spPr/>
      <dgm:t>
        <a:bodyPr/>
        <a:lstStyle/>
        <a:p>
          <a:endParaRPr lang="en-US"/>
        </a:p>
      </dgm:t>
    </dgm:pt>
    <dgm:pt modelId="{4313C9A6-B341-4721-B741-2AB3239F7AC5}" type="pres">
      <dgm:prSet presAssocID="{8419CF7B-99C1-4AFC-BD77-ADA1F6751475}" presName="linear" presStyleCnt="0">
        <dgm:presLayoutVars>
          <dgm:animLvl val="lvl"/>
          <dgm:resizeHandles val="exact"/>
        </dgm:presLayoutVars>
      </dgm:prSet>
      <dgm:spPr/>
    </dgm:pt>
    <dgm:pt modelId="{527484F4-644C-4542-989E-B13C94E4BA18}" type="pres">
      <dgm:prSet presAssocID="{61433318-1CAF-4899-B341-CCC5E44C93C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8467556-F4B9-4651-B02D-DF2220503616}" type="pres">
      <dgm:prSet presAssocID="{37855176-5F30-4FEB-A844-AF4AFF7F26E5}" presName="spacer" presStyleCnt="0"/>
      <dgm:spPr/>
    </dgm:pt>
    <dgm:pt modelId="{22E61809-FFAB-4A09-9806-6173D11B9AC3}" type="pres">
      <dgm:prSet presAssocID="{5D6EBD15-C9E4-42CF-B53A-45AC028AB99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FF9A4E1-07A8-4FB6-98C3-4A4A236AB061}" type="pres">
      <dgm:prSet presAssocID="{450DD70F-4BCB-479A-AA01-C9B41C129B6D}" presName="spacer" presStyleCnt="0"/>
      <dgm:spPr/>
    </dgm:pt>
    <dgm:pt modelId="{80155D2D-3943-4FE4-ABE3-37C593C79C11}" type="pres">
      <dgm:prSet presAssocID="{A3728016-50E6-4421-A513-7E58705B25D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27875D9-2D82-4A29-8449-8ABBC48A0900}" type="pres">
      <dgm:prSet presAssocID="{86FA6FA8-0EB5-438D-8D64-E9259721F58A}" presName="spacer" presStyleCnt="0"/>
      <dgm:spPr/>
    </dgm:pt>
    <dgm:pt modelId="{CF3C65CD-93C7-43C7-89EB-C63B7190F52C}" type="pres">
      <dgm:prSet presAssocID="{0E7D2476-F0B5-4981-91D7-A6BCC1E2049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F3C4609-49AC-4E16-87CA-0801D29B0D2A}" srcId="{8419CF7B-99C1-4AFC-BD77-ADA1F6751475}" destId="{61433318-1CAF-4899-B341-CCC5E44C93C7}" srcOrd="0" destOrd="0" parTransId="{2778195C-CDA3-4700-BED0-45766010D236}" sibTransId="{37855176-5F30-4FEB-A844-AF4AFF7F26E5}"/>
    <dgm:cxn modelId="{2A73990E-F542-453C-9AE4-F744AE35B226}" type="presOf" srcId="{8419CF7B-99C1-4AFC-BD77-ADA1F6751475}" destId="{4313C9A6-B341-4721-B741-2AB3239F7AC5}" srcOrd="0" destOrd="0" presId="urn:microsoft.com/office/officeart/2005/8/layout/vList2"/>
    <dgm:cxn modelId="{6C38D12D-AB63-498B-AD6D-9221C20CB3B9}" type="presOf" srcId="{0E7D2476-F0B5-4981-91D7-A6BCC1E2049E}" destId="{CF3C65CD-93C7-43C7-89EB-C63B7190F52C}" srcOrd="0" destOrd="0" presId="urn:microsoft.com/office/officeart/2005/8/layout/vList2"/>
    <dgm:cxn modelId="{6090B055-1562-48B7-8385-DD3839FD03A2}" srcId="{8419CF7B-99C1-4AFC-BD77-ADA1F6751475}" destId="{5D6EBD15-C9E4-42CF-B53A-45AC028AB99E}" srcOrd="1" destOrd="0" parTransId="{8C13356C-5EE9-4134-B9B3-B54AAE8D87AF}" sibTransId="{450DD70F-4BCB-479A-AA01-C9B41C129B6D}"/>
    <dgm:cxn modelId="{DDEA5499-F511-41B7-B78B-61B46B5FAC5A}" type="presOf" srcId="{5D6EBD15-C9E4-42CF-B53A-45AC028AB99E}" destId="{22E61809-FFAB-4A09-9806-6173D11B9AC3}" srcOrd="0" destOrd="0" presId="urn:microsoft.com/office/officeart/2005/8/layout/vList2"/>
    <dgm:cxn modelId="{96C1959A-5CA9-46F8-958B-CAEB784D6072}" srcId="{8419CF7B-99C1-4AFC-BD77-ADA1F6751475}" destId="{A3728016-50E6-4421-A513-7E58705B25D6}" srcOrd="2" destOrd="0" parTransId="{C4C7EC4D-954D-49C8-8DF4-5F1050FF24E2}" sibTransId="{86FA6FA8-0EB5-438D-8D64-E9259721F58A}"/>
    <dgm:cxn modelId="{964E869B-DC5A-4FF8-BA02-07CC2F8480BF}" srcId="{8419CF7B-99C1-4AFC-BD77-ADA1F6751475}" destId="{0E7D2476-F0B5-4981-91D7-A6BCC1E2049E}" srcOrd="3" destOrd="0" parTransId="{E69E9B8D-FB53-44F8-91C9-D08AED5C0E45}" sibTransId="{24EC1656-4314-4E92-8D57-141DD494D987}"/>
    <dgm:cxn modelId="{564710E2-FB6F-4C83-800D-01B72940B7EB}" type="presOf" srcId="{A3728016-50E6-4421-A513-7E58705B25D6}" destId="{80155D2D-3943-4FE4-ABE3-37C593C79C11}" srcOrd="0" destOrd="0" presId="urn:microsoft.com/office/officeart/2005/8/layout/vList2"/>
    <dgm:cxn modelId="{8AF61BEE-1DAB-4601-897F-B6BC3F80F937}" type="presOf" srcId="{61433318-1CAF-4899-B341-CCC5E44C93C7}" destId="{527484F4-644C-4542-989E-B13C94E4BA18}" srcOrd="0" destOrd="0" presId="urn:microsoft.com/office/officeart/2005/8/layout/vList2"/>
    <dgm:cxn modelId="{1BBA5A1C-56EF-475F-9672-85E34777C70D}" type="presParOf" srcId="{4313C9A6-B341-4721-B741-2AB3239F7AC5}" destId="{527484F4-644C-4542-989E-B13C94E4BA18}" srcOrd="0" destOrd="0" presId="urn:microsoft.com/office/officeart/2005/8/layout/vList2"/>
    <dgm:cxn modelId="{B87C5AE8-85A2-402A-BDA2-F3A83F9D317C}" type="presParOf" srcId="{4313C9A6-B341-4721-B741-2AB3239F7AC5}" destId="{F8467556-F4B9-4651-B02D-DF2220503616}" srcOrd="1" destOrd="0" presId="urn:microsoft.com/office/officeart/2005/8/layout/vList2"/>
    <dgm:cxn modelId="{C374F47A-3A89-48C8-83F5-E3D06C5D8F86}" type="presParOf" srcId="{4313C9A6-B341-4721-B741-2AB3239F7AC5}" destId="{22E61809-FFAB-4A09-9806-6173D11B9AC3}" srcOrd="2" destOrd="0" presId="urn:microsoft.com/office/officeart/2005/8/layout/vList2"/>
    <dgm:cxn modelId="{8F6CA012-6786-441A-AFD4-41A8E30A3A7C}" type="presParOf" srcId="{4313C9A6-B341-4721-B741-2AB3239F7AC5}" destId="{2FF9A4E1-07A8-4FB6-98C3-4A4A236AB061}" srcOrd="3" destOrd="0" presId="urn:microsoft.com/office/officeart/2005/8/layout/vList2"/>
    <dgm:cxn modelId="{1F075027-595A-41DB-B773-1255A98CA176}" type="presParOf" srcId="{4313C9A6-B341-4721-B741-2AB3239F7AC5}" destId="{80155D2D-3943-4FE4-ABE3-37C593C79C11}" srcOrd="4" destOrd="0" presId="urn:microsoft.com/office/officeart/2005/8/layout/vList2"/>
    <dgm:cxn modelId="{70B71F6D-F9E1-4B0C-ACA4-D69681CD69CF}" type="presParOf" srcId="{4313C9A6-B341-4721-B741-2AB3239F7AC5}" destId="{A27875D9-2D82-4A29-8449-8ABBC48A0900}" srcOrd="5" destOrd="0" presId="urn:microsoft.com/office/officeart/2005/8/layout/vList2"/>
    <dgm:cxn modelId="{4963FFAD-040C-4B3A-9EEF-9D596A4D3558}" type="presParOf" srcId="{4313C9A6-B341-4721-B741-2AB3239F7AC5}" destId="{CF3C65CD-93C7-43C7-89EB-C63B7190F52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4D2CB6-94CB-4F2E-AFB7-915B8708E70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47D79D5-61AB-441A-B800-EB8925EE2AC8}">
      <dgm:prSet/>
      <dgm:spPr/>
      <dgm:t>
        <a:bodyPr/>
        <a:lstStyle/>
        <a:p>
          <a:r>
            <a:rPr lang="cs-CZ"/>
            <a:t>Lokální televizní stanice</a:t>
          </a:r>
          <a:endParaRPr lang="en-US"/>
        </a:p>
      </dgm:t>
    </dgm:pt>
    <dgm:pt modelId="{88A4208B-329F-4CDC-B55E-CC349F51E434}" type="parTrans" cxnId="{45E57030-8136-46BE-9572-15FC9A8BE088}">
      <dgm:prSet/>
      <dgm:spPr/>
      <dgm:t>
        <a:bodyPr/>
        <a:lstStyle/>
        <a:p>
          <a:endParaRPr lang="en-US"/>
        </a:p>
      </dgm:t>
    </dgm:pt>
    <dgm:pt modelId="{F525C8E5-4E78-4C8D-9A08-F00978A985F2}" type="sibTrans" cxnId="{45E57030-8136-46BE-9572-15FC9A8BE088}">
      <dgm:prSet/>
      <dgm:spPr/>
      <dgm:t>
        <a:bodyPr/>
        <a:lstStyle/>
        <a:p>
          <a:endParaRPr lang="en-US"/>
        </a:p>
      </dgm:t>
    </dgm:pt>
    <dgm:pt modelId="{E5B85EBB-07B4-4F58-8303-51B91AB632B5}">
      <dgm:prSet/>
      <dgm:spPr/>
      <dgm:t>
        <a:bodyPr/>
        <a:lstStyle/>
        <a:p>
          <a:r>
            <a:rPr lang="cs-CZ"/>
            <a:t>Regionální rádia</a:t>
          </a:r>
          <a:endParaRPr lang="en-US"/>
        </a:p>
      </dgm:t>
    </dgm:pt>
    <dgm:pt modelId="{7880C5F3-9241-4E34-8827-EAB5F62860A4}" type="parTrans" cxnId="{3459A74D-8388-4BB8-B6A4-04F1CE108137}">
      <dgm:prSet/>
      <dgm:spPr/>
      <dgm:t>
        <a:bodyPr/>
        <a:lstStyle/>
        <a:p>
          <a:endParaRPr lang="en-US"/>
        </a:p>
      </dgm:t>
    </dgm:pt>
    <dgm:pt modelId="{893D3CBC-3A55-4ACD-9D57-9D94F8B4DF42}" type="sibTrans" cxnId="{3459A74D-8388-4BB8-B6A4-04F1CE108137}">
      <dgm:prSet/>
      <dgm:spPr/>
      <dgm:t>
        <a:bodyPr/>
        <a:lstStyle/>
        <a:p>
          <a:endParaRPr lang="en-US"/>
        </a:p>
      </dgm:t>
    </dgm:pt>
    <dgm:pt modelId="{B31A99DE-4A87-435A-8055-B9006C7BB536}">
      <dgm:prSet/>
      <dgm:spPr/>
      <dgm:t>
        <a:bodyPr/>
        <a:lstStyle/>
        <a:p>
          <a:r>
            <a:rPr lang="cs-CZ"/>
            <a:t>Redakce místních novin a časopisů</a:t>
          </a:r>
          <a:endParaRPr lang="en-US"/>
        </a:p>
      </dgm:t>
    </dgm:pt>
    <dgm:pt modelId="{851A802D-A4F1-4A84-B1C9-C0302674504D}" type="parTrans" cxnId="{5D2C8D7C-A554-494C-90CF-25A1EBB5CF12}">
      <dgm:prSet/>
      <dgm:spPr/>
      <dgm:t>
        <a:bodyPr/>
        <a:lstStyle/>
        <a:p>
          <a:endParaRPr lang="en-US"/>
        </a:p>
      </dgm:t>
    </dgm:pt>
    <dgm:pt modelId="{40C3AA8F-6888-40FB-96D9-BB92E44C8784}" type="sibTrans" cxnId="{5D2C8D7C-A554-494C-90CF-25A1EBB5CF12}">
      <dgm:prSet/>
      <dgm:spPr/>
      <dgm:t>
        <a:bodyPr/>
        <a:lstStyle/>
        <a:p>
          <a:endParaRPr lang="en-US"/>
        </a:p>
      </dgm:t>
    </dgm:pt>
    <dgm:pt modelId="{7E13F6E8-198A-46CE-AFA9-F20EA2432579}">
      <dgm:prSet/>
      <dgm:spPr/>
      <dgm:t>
        <a:bodyPr/>
        <a:lstStyle/>
        <a:p>
          <a:r>
            <a:rPr lang="cs-CZ"/>
            <a:t>Weby zaměřené na města, regiony nebo kraje</a:t>
          </a:r>
          <a:endParaRPr lang="en-US"/>
        </a:p>
      </dgm:t>
    </dgm:pt>
    <dgm:pt modelId="{0F6CBBFC-B8AD-4B83-A8C1-E0A3AEEA0AFB}" type="parTrans" cxnId="{26CDB004-09A6-4B4D-BB30-0EB0BC0F1448}">
      <dgm:prSet/>
      <dgm:spPr/>
      <dgm:t>
        <a:bodyPr/>
        <a:lstStyle/>
        <a:p>
          <a:endParaRPr lang="en-US"/>
        </a:p>
      </dgm:t>
    </dgm:pt>
    <dgm:pt modelId="{CAB852BC-A054-4777-AC8B-4ABBA44358E0}" type="sibTrans" cxnId="{26CDB004-09A6-4B4D-BB30-0EB0BC0F1448}">
      <dgm:prSet/>
      <dgm:spPr/>
      <dgm:t>
        <a:bodyPr/>
        <a:lstStyle/>
        <a:p>
          <a:endParaRPr lang="en-US"/>
        </a:p>
      </dgm:t>
    </dgm:pt>
    <dgm:pt modelId="{CB764ED1-49E5-4865-8F3E-8EF32890179F}">
      <dgm:prSet/>
      <dgm:spPr/>
      <dgm:t>
        <a:bodyPr/>
        <a:lstStyle/>
        <a:p>
          <a:r>
            <a:rPr lang="cs-CZ"/>
            <a:t>Městské zpravodaje</a:t>
          </a:r>
          <a:endParaRPr lang="en-US"/>
        </a:p>
      </dgm:t>
    </dgm:pt>
    <dgm:pt modelId="{78AB5BC0-DA24-40EC-89D7-7D6AD0600950}" type="parTrans" cxnId="{6AC56FA7-000D-4B2E-AE93-EBDFEB2C2A96}">
      <dgm:prSet/>
      <dgm:spPr/>
      <dgm:t>
        <a:bodyPr/>
        <a:lstStyle/>
        <a:p>
          <a:endParaRPr lang="en-US"/>
        </a:p>
      </dgm:t>
    </dgm:pt>
    <dgm:pt modelId="{DFF40280-234A-4B3A-978F-DED7B80E2192}" type="sibTrans" cxnId="{6AC56FA7-000D-4B2E-AE93-EBDFEB2C2A96}">
      <dgm:prSet/>
      <dgm:spPr/>
      <dgm:t>
        <a:bodyPr/>
        <a:lstStyle/>
        <a:p>
          <a:endParaRPr lang="en-US"/>
        </a:p>
      </dgm:t>
    </dgm:pt>
    <dgm:pt modelId="{A487FBD3-D7B4-40B3-8CAF-14172048769D}" type="pres">
      <dgm:prSet presAssocID="{BB4D2CB6-94CB-4F2E-AFB7-915B8708E707}" presName="root" presStyleCnt="0">
        <dgm:presLayoutVars>
          <dgm:dir/>
          <dgm:resizeHandles val="exact"/>
        </dgm:presLayoutVars>
      </dgm:prSet>
      <dgm:spPr/>
    </dgm:pt>
    <dgm:pt modelId="{0E76E397-D010-4B8D-B0A5-798C7061092C}" type="pres">
      <dgm:prSet presAssocID="{BB4D2CB6-94CB-4F2E-AFB7-915B8708E707}" presName="container" presStyleCnt="0">
        <dgm:presLayoutVars>
          <dgm:dir/>
          <dgm:resizeHandles val="exact"/>
        </dgm:presLayoutVars>
      </dgm:prSet>
      <dgm:spPr/>
    </dgm:pt>
    <dgm:pt modelId="{903F69E7-59AF-4149-B4C2-01DFB2265853}" type="pres">
      <dgm:prSet presAssocID="{C47D79D5-61AB-441A-B800-EB8925EE2AC8}" presName="compNode" presStyleCnt="0"/>
      <dgm:spPr/>
    </dgm:pt>
    <dgm:pt modelId="{A26FC232-773C-498E-B682-CA3249608F26}" type="pres">
      <dgm:prSet presAssocID="{C47D79D5-61AB-441A-B800-EB8925EE2AC8}" presName="iconBgRect" presStyleLbl="bgShp" presStyleIdx="0" presStyleCnt="5"/>
      <dgm:spPr/>
    </dgm:pt>
    <dgm:pt modelId="{BD5BF878-CD5D-4A19-9BF7-E1E7811CCFF9}" type="pres">
      <dgm:prSet presAssocID="{C47D79D5-61AB-441A-B800-EB8925EE2AC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ze"/>
        </a:ext>
      </dgm:extLst>
    </dgm:pt>
    <dgm:pt modelId="{A0074F4E-DED2-4776-BB8A-A066E1AB130D}" type="pres">
      <dgm:prSet presAssocID="{C47D79D5-61AB-441A-B800-EB8925EE2AC8}" presName="spaceRect" presStyleCnt="0"/>
      <dgm:spPr/>
    </dgm:pt>
    <dgm:pt modelId="{A51089B0-32C1-4FC0-979F-F71AB858E534}" type="pres">
      <dgm:prSet presAssocID="{C47D79D5-61AB-441A-B800-EB8925EE2AC8}" presName="textRect" presStyleLbl="revTx" presStyleIdx="0" presStyleCnt="5">
        <dgm:presLayoutVars>
          <dgm:chMax val="1"/>
          <dgm:chPref val="1"/>
        </dgm:presLayoutVars>
      </dgm:prSet>
      <dgm:spPr/>
    </dgm:pt>
    <dgm:pt modelId="{A7C15135-07F5-4FB7-86C4-DF40965D7645}" type="pres">
      <dgm:prSet presAssocID="{F525C8E5-4E78-4C8D-9A08-F00978A985F2}" presName="sibTrans" presStyleLbl="sibTrans2D1" presStyleIdx="0" presStyleCnt="0"/>
      <dgm:spPr/>
    </dgm:pt>
    <dgm:pt modelId="{F012EB7D-9FDA-4D14-BBB4-E9D7306D4689}" type="pres">
      <dgm:prSet presAssocID="{E5B85EBB-07B4-4F58-8303-51B91AB632B5}" presName="compNode" presStyleCnt="0"/>
      <dgm:spPr/>
    </dgm:pt>
    <dgm:pt modelId="{2534F110-3C84-4D29-A222-4E697C41620C}" type="pres">
      <dgm:prSet presAssocID="{E5B85EBB-07B4-4F58-8303-51B91AB632B5}" presName="iconBgRect" presStyleLbl="bgShp" presStyleIdx="1" presStyleCnt="5"/>
      <dgm:spPr/>
    </dgm:pt>
    <dgm:pt modelId="{B47652FC-0E4A-4FB8-B1A2-CC31035003BA}" type="pres">
      <dgm:prSet presAssocID="{E5B85EBB-07B4-4F58-8303-51B91AB632B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ádio"/>
        </a:ext>
      </dgm:extLst>
    </dgm:pt>
    <dgm:pt modelId="{5E9D1E89-F0A8-4DE8-A412-E99C7187442B}" type="pres">
      <dgm:prSet presAssocID="{E5B85EBB-07B4-4F58-8303-51B91AB632B5}" presName="spaceRect" presStyleCnt="0"/>
      <dgm:spPr/>
    </dgm:pt>
    <dgm:pt modelId="{804CB540-BC96-4192-91EE-B179F125962A}" type="pres">
      <dgm:prSet presAssocID="{E5B85EBB-07B4-4F58-8303-51B91AB632B5}" presName="textRect" presStyleLbl="revTx" presStyleIdx="1" presStyleCnt="5">
        <dgm:presLayoutVars>
          <dgm:chMax val="1"/>
          <dgm:chPref val="1"/>
        </dgm:presLayoutVars>
      </dgm:prSet>
      <dgm:spPr/>
    </dgm:pt>
    <dgm:pt modelId="{885377D5-B91D-4280-A514-E43F833C3C1D}" type="pres">
      <dgm:prSet presAssocID="{893D3CBC-3A55-4ACD-9D57-9D94F8B4DF42}" presName="sibTrans" presStyleLbl="sibTrans2D1" presStyleIdx="0" presStyleCnt="0"/>
      <dgm:spPr/>
    </dgm:pt>
    <dgm:pt modelId="{BCB73392-5230-4F83-8A83-C45ED6F3ED2A}" type="pres">
      <dgm:prSet presAssocID="{B31A99DE-4A87-435A-8055-B9006C7BB536}" presName="compNode" presStyleCnt="0"/>
      <dgm:spPr/>
    </dgm:pt>
    <dgm:pt modelId="{B90E85DB-926E-499F-894F-0628BC43DA5E}" type="pres">
      <dgm:prSet presAssocID="{B31A99DE-4A87-435A-8055-B9006C7BB536}" presName="iconBgRect" presStyleLbl="bgShp" presStyleIdx="2" presStyleCnt="5"/>
      <dgm:spPr/>
    </dgm:pt>
    <dgm:pt modelId="{C4500C51-5B4F-4403-8515-FAD95433989A}" type="pres">
      <dgm:prSet presAssocID="{B31A99DE-4A87-435A-8055-B9006C7BB53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viny"/>
        </a:ext>
      </dgm:extLst>
    </dgm:pt>
    <dgm:pt modelId="{20B3B4C8-B3C5-4D7B-A8F1-1E1FB991CC66}" type="pres">
      <dgm:prSet presAssocID="{B31A99DE-4A87-435A-8055-B9006C7BB536}" presName="spaceRect" presStyleCnt="0"/>
      <dgm:spPr/>
    </dgm:pt>
    <dgm:pt modelId="{FB1160B4-2FED-423F-8B25-11681480C6B2}" type="pres">
      <dgm:prSet presAssocID="{B31A99DE-4A87-435A-8055-B9006C7BB536}" presName="textRect" presStyleLbl="revTx" presStyleIdx="2" presStyleCnt="5">
        <dgm:presLayoutVars>
          <dgm:chMax val="1"/>
          <dgm:chPref val="1"/>
        </dgm:presLayoutVars>
      </dgm:prSet>
      <dgm:spPr/>
    </dgm:pt>
    <dgm:pt modelId="{35443743-15E6-4988-9FA7-CD7F324755B7}" type="pres">
      <dgm:prSet presAssocID="{40C3AA8F-6888-40FB-96D9-BB92E44C8784}" presName="sibTrans" presStyleLbl="sibTrans2D1" presStyleIdx="0" presStyleCnt="0"/>
      <dgm:spPr/>
    </dgm:pt>
    <dgm:pt modelId="{07115D98-0DE6-4DCE-802D-EB3C1E6DF675}" type="pres">
      <dgm:prSet presAssocID="{7E13F6E8-198A-46CE-AFA9-F20EA2432579}" presName="compNode" presStyleCnt="0"/>
      <dgm:spPr/>
    </dgm:pt>
    <dgm:pt modelId="{ED3BE57D-98F4-4DFC-8AA7-2A9D456A2F99}" type="pres">
      <dgm:prSet presAssocID="{7E13F6E8-198A-46CE-AFA9-F20EA2432579}" presName="iconBgRect" presStyleLbl="bgShp" presStyleIdx="3" presStyleCnt="5"/>
      <dgm:spPr/>
    </dgm:pt>
    <dgm:pt modelId="{5F497B91-A3A7-4251-8546-F2370F3A3F97}" type="pres">
      <dgm:prSet presAssocID="{7E13F6E8-198A-46CE-AFA9-F20EA243257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ěsto"/>
        </a:ext>
      </dgm:extLst>
    </dgm:pt>
    <dgm:pt modelId="{604E95BE-50FA-424A-8B53-0F46383ABA93}" type="pres">
      <dgm:prSet presAssocID="{7E13F6E8-198A-46CE-AFA9-F20EA2432579}" presName="spaceRect" presStyleCnt="0"/>
      <dgm:spPr/>
    </dgm:pt>
    <dgm:pt modelId="{0F8F283C-4E78-4406-953C-93763C1BBD22}" type="pres">
      <dgm:prSet presAssocID="{7E13F6E8-198A-46CE-AFA9-F20EA2432579}" presName="textRect" presStyleLbl="revTx" presStyleIdx="3" presStyleCnt="5">
        <dgm:presLayoutVars>
          <dgm:chMax val="1"/>
          <dgm:chPref val="1"/>
        </dgm:presLayoutVars>
      </dgm:prSet>
      <dgm:spPr/>
    </dgm:pt>
    <dgm:pt modelId="{E4D90E49-D0BF-4A87-B2F2-F4C1596C16E3}" type="pres">
      <dgm:prSet presAssocID="{CAB852BC-A054-4777-AC8B-4ABBA44358E0}" presName="sibTrans" presStyleLbl="sibTrans2D1" presStyleIdx="0" presStyleCnt="0"/>
      <dgm:spPr/>
    </dgm:pt>
    <dgm:pt modelId="{491D1376-D2ED-4EC3-AA33-677468246D0B}" type="pres">
      <dgm:prSet presAssocID="{CB764ED1-49E5-4865-8F3E-8EF32890179F}" presName="compNode" presStyleCnt="0"/>
      <dgm:spPr/>
    </dgm:pt>
    <dgm:pt modelId="{C0E2F9B7-7C4B-45F7-8FAA-EB8AD120614E}" type="pres">
      <dgm:prSet presAssocID="{CB764ED1-49E5-4865-8F3E-8EF32890179F}" presName="iconBgRect" presStyleLbl="bgShp" presStyleIdx="4" presStyleCnt="5"/>
      <dgm:spPr/>
    </dgm:pt>
    <dgm:pt modelId="{E6F764B2-0591-476E-AD6C-E72ADB64176B}" type="pres">
      <dgm:prSet presAssocID="{CB764ED1-49E5-4865-8F3E-8EF32890179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-mail"/>
        </a:ext>
      </dgm:extLst>
    </dgm:pt>
    <dgm:pt modelId="{50161369-512D-4A0E-82E8-11D2F78D9DC6}" type="pres">
      <dgm:prSet presAssocID="{CB764ED1-49E5-4865-8F3E-8EF32890179F}" presName="spaceRect" presStyleCnt="0"/>
      <dgm:spPr/>
    </dgm:pt>
    <dgm:pt modelId="{9D97FC88-8890-48A6-A695-F6E763A5F05D}" type="pres">
      <dgm:prSet presAssocID="{CB764ED1-49E5-4865-8F3E-8EF32890179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6CDB004-09A6-4B4D-BB30-0EB0BC0F1448}" srcId="{BB4D2CB6-94CB-4F2E-AFB7-915B8708E707}" destId="{7E13F6E8-198A-46CE-AFA9-F20EA2432579}" srcOrd="3" destOrd="0" parTransId="{0F6CBBFC-B8AD-4B83-A8C1-E0A3AEEA0AFB}" sibTransId="{CAB852BC-A054-4777-AC8B-4ABBA44358E0}"/>
    <dgm:cxn modelId="{FF699B2E-D5D8-4708-9AAB-F12F0AE91BE8}" type="presOf" srcId="{B31A99DE-4A87-435A-8055-B9006C7BB536}" destId="{FB1160B4-2FED-423F-8B25-11681480C6B2}" srcOrd="0" destOrd="0" presId="urn:microsoft.com/office/officeart/2018/2/layout/IconCircleList"/>
    <dgm:cxn modelId="{45E57030-8136-46BE-9572-15FC9A8BE088}" srcId="{BB4D2CB6-94CB-4F2E-AFB7-915B8708E707}" destId="{C47D79D5-61AB-441A-B800-EB8925EE2AC8}" srcOrd="0" destOrd="0" parTransId="{88A4208B-329F-4CDC-B55E-CC349F51E434}" sibTransId="{F525C8E5-4E78-4C8D-9A08-F00978A985F2}"/>
    <dgm:cxn modelId="{1E24CF36-E8B8-42D8-9E36-13FF1AC6F07D}" type="presOf" srcId="{893D3CBC-3A55-4ACD-9D57-9D94F8B4DF42}" destId="{885377D5-B91D-4280-A514-E43F833C3C1D}" srcOrd="0" destOrd="0" presId="urn:microsoft.com/office/officeart/2018/2/layout/IconCircleList"/>
    <dgm:cxn modelId="{E697D16B-1387-4D6B-B822-D0FCA1B8BB0A}" type="presOf" srcId="{E5B85EBB-07B4-4F58-8303-51B91AB632B5}" destId="{804CB540-BC96-4192-91EE-B179F125962A}" srcOrd="0" destOrd="0" presId="urn:microsoft.com/office/officeart/2018/2/layout/IconCircleList"/>
    <dgm:cxn modelId="{3459A74D-8388-4BB8-B6A4-04F1CE108137}" srcId="{BB4D2CB6-94CB-4F2E-AFB7-915B8708E707}" destId="{E5B85EBB-07B4-4F58-8303-51B91AB632B5}" srcOrd="1" destOrd="0" parTransId="{7880C5F3-9241-4E34-8827-EAB5F62860A4}" sibTransId="{893D3CBC-3A55-4ACD-9D57-9D94F8B4DF42}"/>
    <dgm:cxn modelId="{5D2C8D7C-A554-494C-90CF-25A1EBB5CF12}" srcId="{BB4D2CB6-94CB-4F2E-AFB7-915B8708E707}" destId="{B31A99DE-4A87-435A-8055-B9006C7BB536}" srcOrd="2" destOrd="0" parTransId="{851A802D-A4F1-4A84-B1C9-C0302674504D}" sibTransId="{40C3AA8F-6888-40FB-96D9-BB92E44C8784}"/>
    <dgm:cxn modelId="{D5859284-4FFC-4320-BE2B-FE83AFCACC52}" type="presOf" srcId="{BB4D2CB6-94CB-4F2E-AFB7-915B8708E707}" destId="{A487FBD3-D7B4-40B3-8CAF-14172048769D}" srcOrd="0" destOrd="0" presId="urn:microsoft.com/office/officeart/2018/2/layout/IconCircleList"/>
    <dgm:cxn modelId="{6AC56FA7-000D-4B2E-AE93-EBDFEB2C2A96}" srcId="{BB4D2CB6-94CB-4F2E-AFB7-915B8708E707}" destId="{CB764ED1-49E5-4865-8F3E-8EF32890179F}" srcOrd="4" destOrd="0" parTransId="{78AB5BC0-DA24-40EC-89D7-7D6AD0600950}" sibTransId="{DFF40280-234A-4B3A-978F-DED7B80E2192}"/>
    <dgm:cxn modelId="{1A2DE2B8-9BC6-42BB-81AE-DBD93BDDDC7D}" type="presOf" srcId="{40C3AA8F-6888-40FB-96D9-BB92E44C8784}" destId="{35443743-15E6-4988-9FA7-CD7F324755B7}" srcOrd="0" destOrd="0" presId="urn:microsoft.com/office/officeart/2018/2/layout/IconCircleList"/>
    <dgm:cxn modelId="{B5A5E3C3-A057-46FE-B6C4-110EF03D3F13}" type="presOf" srcId="{CB764ED1-49E5-4865-8F3E-8EF32890179F}" destId="{9D97FC88-8890-48A6-A695-F6E763A5F05D}" srcOrd="0" destOrd="0" presId="urn:microsoft.com/office/officeart/2018/2/layout/IconCircleList"/>
    <dgm:cxn modelId="{B8A00ACA-B958-4B21-BCD0-AC4EE639E67C}" type="presOf" srcId="{F525C8E5-4E78-4C8D-9A08-F00978A985F2}" destId="{A7C15135-07F5-4FB7-86C4-DF40965D7645}" srcOrd="0" destOrd="0" presId="urn:microsoft.com/office/officeart/2018/2/layout/IconCircleList"/>
    <dgm:cxn modelId="{B2832ECA-76E7-40E0-AD7D-EA1FC8FDBD3F}" type="presOf" srcId="{C47D79D5-61AB-441A-B800-EB8925EE2AC8}" destId="{A51089B0-32C1-4FC0-979F-F71AB858E534}" srcOrd="0" destOrd="0" presId="urn:microsoft.com/office/officeart/2018/2/layout/IconCircleList"/>
    <dgm:cxn modelId="{AD73ABD9-EC1D-4044-AC82-BCC63DC602B2}" type="presOf" srcId="{7E13F6E8-198A-46CE-AFA9-F20EA2432579}" destId="{0F8F283C-4E78-4406-953C-93763C1BBD22}" srcOrd="0" destOrd="0" presId="urn:microsoft.com/office/officeart/2018/2/layout/IconCircleList"/>
    <dgm:cxn modelId="{7ABE40F4-4040-43DE-8F71-AB2960E6B7AA}" type="presOf" srcId="{CAB852BC-A054-4777-AC8B-4ABBA44358E0}" destId="{E4D90E49-D0BF-4A87-B2F2-F4C1596C16E3}" srcOrd="0" destOrd="0" presId="urn:microsoft.com/office/officeart/2018/2/layout/IconCircleList"/>
    <dgm:cxn modelId="{538F5B66-90CD-4F08-AD9A-DC4135A091C9}" type="presParOf" srcId="{A487FBD3-D7B4-40B3-8CAF-14172048769D}" destId="{0E76E397-D010-4B8D-B0A5-798C7061092C}" srcOrd="0" destOrd="0" presId="urn:microsoft.com/office/officeart/2018/2/layout/IconCircleList"/>
    <dgm:cxn modelId="{B18134A0-0C3F-46EC-874B-4066CADC87D6}" type="presParOf" srcId="{0E76E397-D010-4B8D-B0A5-798C7061092C}" destId="{903F69E7-59AF-4149-B4C2-01DFB2265853}" srcOrd="0" destOrd="0" presId="urn:microsoft.com/office/officeart/2018/2/layout/IconCircleList"/>
    <dgm:cxn modelId="{674E4FC7-9895-4E3C-B5F8-5D885FAFA624}" type="presParOf" srcId="{903F69E7-59AF-4149-B4C2-01DFB2265853}" destId="{A26FC232-773C-498E-B682-CA3249608F26}" srcOrd="0" destOrd="0" presId="urn:microsoft.com/office/officeart/2018/2/layout/IconCircleList"/>
    <dgm:cxn modelId="{B2AA7F10-5418-413D-AD6A-D7CF75A0DAD9}" type="presParOf" srcId="{903F69E7-59AF-4149-B4C2-01DFB2265853}" destId="{BD5BF878-CD5D-4A19-9BF7-E1E7811CCFF9}" srcOrd="1" destOrd="0" presId="urn:microsoft.com/office/officeart/2018/2/layout/IconCircleList"/>
    <dgm:cxn modelId="{0AC297DA-1BDA-42DE-9CE8-8EBE67A3A27D}" type="presParOf" srcId="{903F69E7-59AF-4149-B4C2-01DFB2265853}" destId="{A0074F4E-DED2-4776-BB8A-A066E1AB130D}" srcOrd="2" destOrd="0" presId="urn:microsoft.com/office/officeart/2018/2/layout/IconCircleList"/>
    <dgm:cxn modelId="{55880EAE-113A-468B-A417-0BF4AE3E915B}" type="presParOf" srcId="{903F69E7-59AF-4149-B4C2-01DFB2265853}" destId="{A51089B0-32C1-4FC0-979F-F71AB858E534}" srcOrd="3" destOrd="0" presId="urn:microsoft.com/office/officeart/2018/2/layout/IconCircleList"/>
    <dgm:cxn modelId="{3F23B447-BD78-4C97-9DB9-4A836B3CF8AC}" type="presParOf" srcId="{0E76E397-D010-4B8D-B0A5-798C7061092C}" destId="{A7C15135-07F5-4FB7-86C4-DF40965D7645}" srcOrd="1" destOrd="0" presId="urn:microsoft.com/office/officeart/2018/2/layout/IconCircleList"/>
    <dgm:cxn modelId="{1F6D2E1D-B8FC-488B-B233-101DF839122D}" type="presParOf" srcId="{0E76E397-D010-4B8D-B0A5-798C7061092C}" destId="{F012EB7D-9FDA-4D14-BBB4-E9D7306D4689}" srcOrd="2" destOrd="0" presId="urn:microsoft.com/office/officeart/2018/2/layout/IconCircleList"/>
    <dgm:cxn modelId="{ECA6C47F-9E26-41D7-B898-46AFF2BDF707}" type="presParOf" srcId="{F012EB7D-9FDA-4D14-BBB4-E9D7306D4689}" destId="{2534F110-3C84-4D29-A222-4E697C41620C}" srcOrd="0" destOrd="0" presId="urn:microsoft.com/office/officeart/2018/2/layout/IconCircleList"/>
    <dgm:cxn modelId="{89FBD1D6-FFDD-4556-8AA5-4F744A8E2D8D}" type="presParOf" srcId="{F012EB7D-9FDA-4D14-BBB4-E9D7306D4689}" destId="{B47652FC-0E4A-4FB8-B1A2-CC31035003BA}" srcOrd="1" destOrd="0" presId="urn:microsoft.com/office/officeart/2018/2/layout/IconCircleList"/>
    <dgm:cxn modelId="{BFDF2E9D-2BE5-4843-AA24-A0601A0BF46F}" type="presParOf" srcId="{F012EB7D-9FDA-4D14-BBB4-E9D7306D4689}" destId="{5E9D1E89-F0A8-4DE8-A412-E99C7187442B}" srcOrd="2" destOrd="0" presId="urn:microsoft.com/office/officeart/2018/2/layout/IconCircleList"/>
    <dgm:cxn modelId="{0647056A-C5F4-4E04-9DFF-E7CB2371AD07}" type="presParOf" srcId="{F012EB7D-9FDA-4D14-BBB4-E9D7306D4689}" destId="{804CB540-BC96-4192-91EE-B179F125962A}" srcOrd="3" destOrd="0" presId="urn:microsoft.com/office/officeart/2018/2/layout/IconCircleList"/>
    <dgm:cxn modelId="{FA8385BC-ECF5-427F-B7FD-9E735361C72E}" type="presParOf" srcId="{0E76E397-D010-4B8D-B0A5-798C7061092C}" destId="{885377D5-B91D-4280-A514-E43F833C3C1D}" srcOrd="3" destOrd="0" presId="urn:microsoft.com/office/officeart/2018/2/layout/IconCircleList"/>
    <dgm:cxn modelId="{6E899DDB-EC17-4B6F-95D3-125AF332DF0A}" type="presParOf" srcId="{0E76E397-D010-4B8D-B0A5-798C7061092C}" destId="{BCB73392-5230-4F83-8A83-C45ED6F3ED2A}" srcOrd="4" destOrd="0" presId="urn:microsoft.com/office/officeart/2018/2/layout/IconCircleList"/>
    <dgm:cxn modelId="{F81383C9-8849-4EB9-BD4E-A7D1BD5E9538}" type="presParOf" srcId="{BCB73392-5230-4F83-8A83-C45ED6F3ED2A}" destId="{B90E85DB-926E-499F-894F-0628BC43DA5E}" srcOrd="0" destOrd="0" presId="urn:microsoft.com/office/officeart/2018/2/layout/IconCircleList"/>
    <dgm:cxn modelId="{40EBFFE7-4529-43A1-B2A0-20060CFBCE14}" type="presParOf" srcId="{BCB73392-5230-4F83-8A83-C45ED6F3ED2A}" destId="{C4500C51-5B4F-4403-8515-FAD95433989A}" srcOrd="1" destOrd="0" presId="urn:microsoft.com/office/officeart/2018/2/layout/IconCircleList"/>
    <dgm:cxn modelId="{955B7F54-15E2-4374-A20A-EA8F5D7F1424}" type="presParOf" srcId="{BCB73392-5230-4F83-8A83-C45ED6F3ED2A}" destId="{20B3B4C8-B3C5-4D7B-A8F1-1E1FB991CC66}" srcOrd="2" destOrd="0" presId="urn:microsoft.com/office/officeart/2018/2/layout/IconCircleList"/>
    <dgm:cxn modelId="{F8AB8C4F-9DF9-4181-B697-45533A0B6D40}" type="presParOf" srcId="{BCB73392-5230-4F83-8A83-C45ED6F3ED2A}" destId="{FB1160B4-2FED-423F-8B25-11681480C6B2}" srcOrd="3" destOrd="0" presId="urn:microsoft.com/office/officeart/2018/2/layout/IconCircleList"/>
    <dgm:cxn modelId="{0C3A2727-1991-4293-9EA4-47D10794379D}" type="presParOf" srcId="{0E76E397-D010-4B8D-B0A5-798C7061092C}" destId="{35443743-15E6-4988-9FA7-CD7F324755B7}" srcOrd="5" destOrd="0" presId="urn:microsoft.com/office/officeart/2018/2/layout/IconCircleList"/>
    <dgm:cxn modelId="{37092541-85F4-413F-9430-625C856407CD}" type="presParOf" srcId="{0E76E397-D010-4B8D-B0A5-798C7061092C}" destId="{07115D98-0DE6-4DCE-802D-EB3C1E6DF675}" srcOrd="6" destOrd="0" presId="urn:microsoft.com/office/officeart/2018/2/layout/IconCircleList"/>
    <dgm:cxn modelId="{7F0F3312-76A6-47F1-A3C3-40AB5B1D29EC}" type="presParOf" srcId="{07115D98-0DE6-4DCE-802D-EB3C1E6DF675}" destId="{ED3BE57D-98F4-4DFC-8AA7-2A9D456A2F99}" srcOrd="0" destOrd="0" presId="urn:microsoft.com/office/officeart/2018/2/layout/IconCircleList"/>
    <dgm:cxn modelId="{F02ABB49-54F4-4E62-85CB-51FADDF38279}" type="presParOf" srcId="{07115D98-0DE6-4DCE-802D-EB3C1E6DF675}" destId="{5F497B91-A3A7-4251-8546-F2370F3A3F97}" srcOrd="1" destOrd="0" presId="urn:microsoft.com/office/officeart/2018/2/layout/IconCircleList"/>
    <dgm:cxn modelId="{B4E92130-FC85-4493-92A5-4880BA780C04}" type="presParOf" srcId="{07115D98-0DE6-4DCE-802D-EB3C1E6DF675}" destId="{604E95BE-50FA-424A-8B53-0F46383ABA93}" srcOrd="2" destOrd="0" presId="urn:microsoft.com/office/officeart/2018/2/layout/IconCircleList"/>
    <dgm:cxn modelId="{F0F0C28A-09FE-45A4-9B0D-FD59970B76EC}" type="presParOf" srcId="{07115D98-0DE6-4DCE-802D-EB3C1E6DF675}" destId="{0F8F283C-4E78-4406-953C-93763C1BBD22}" srcOrd="3" destOrd="0" presId="urn:microsoft.com/office/officeart/2018/2/layout/IconCircleList"/>
    <dgm:cxn modelId="{B9CCD42E-4A43-4EB3-AAB2-4EFAE912DD38}" type="presParOf" srcId="{0E76E397-D010-4B8D-B0A5-798C7061092C}" destId="{E4D90E49-D0BF-4A87-B2F2-F4C1596C16E3}" srcOrd="7" destOrd="0" presId="urn:microsoft.com/office/officeart/2018/2/layout/IconCircleList"/>
    <dgm:cxn modelId="{636BAAFD-51D2-46BC-8C09-3142E9DA90CE}" type="presParOf" srcId="{0E76E397-D010-4B8D-B0A5-798C7061092C}" destId="{491D1376-D2ED-4EC3-AA33-677468246D0B}" srcOrd="8" destOrd="0" presId="urn:microsoft.com/office/officeart/2018/2/layout/IconCircleList"/>
    <dgm:cxn modelId="{DBAF112B-242C-4C33-B739-D1E1F89CD482}" type="presParOf" srcId="{491D1376-D2ED-4EC3-AA33-677468246D0B}" destId="{C0E2F9B7-7C4B-45F7-8FAA-EB8AD120614E}" srcOrd="0" destOrd="0" presId="urn:microsoft.com/office/officeart/2018/2/layout/IconCircleList"/>
    <dgm:cxn modelId="{B7ECC66A-BB04-4339-9204-D3BF1734698D}" type="presParOf" srcId="{491D1376-D2ED-4EC3-AA33-677468246D0B}" destId="{E6F764B2-0591-476E-AD6C-E72ADB64176B}" srcOrd="1" destOrd="0" presId="urn:microsoft.com/office/officeart/2018/2/layout/IconCircleList"/>
    <dgm:cxn modelId="{FA9BA64E-381C-4E6B-A8EB-885ED4B6CA1D}" type="presParOf" srcId="{491D1376-D2ED-4EC3-AA33-677468246D0B}" destId="{50161369-512D-4A0E-82E8-11D2F78D9DC6}" srcOrd="2" destOrd="0" presId="urn:microsoft.com/office/officeart/2018/2/layout/IconCircleList"/>
    <dgm:cxn modelId="{D011F66A-0214-4EDE-86F6-F8A08B0DA5A4}" type="presParOf" srcId="{491D1376-D2ED-4EC3-AA33-677468246D0B}" destId="{9D97FC88-8890-48A6-A695-F6E763A5F05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880E0A-5ADE-4DC0-8E9E-B30EE989223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22526CF-3012-4FAE-90D7-063B3F878D90}">
      <dgm:prSet/>
      <dgm:spPr/>
      <dgm:t>
        <a:bodyPr/>
        <a:lstStyle/>
        <a:p>
          <a:pPr>
            <a:lnSpc>
              <a:spcPct val="100000"/>
            </a:lnSpc>
          </a:pPr>
          <a:r>
            <a:rPr lang="cs-CZ"/>
            <a:t>Česká televize provozuje ze zákona televizní studia v Brně a Ostravě</a:t>
          </a:r>
          <a:endParaRPr lang="en-US"/>
        </a:p>
      </dgm:t>
    </dgm:pt>
    <dgm:pt modelId="{19B37108-6F97-47AF-8811-F507D8115233}" type="parTrans" cxnId="{0C111024-0B1A-4BA5-B1CB-0BCB5FA3182B}">
      <dgm:prSet/>
      <dgm:spPr/>
      <dgm:t>
        <a:bodyPr/>
        <a:lstStyle/>
        <a:p>
          <a:endParaRPr lang="en-US"/>
        </a:p>
      </dgm:t>
    </dgm:pt>
    <dgm:pt modelId="{761EDB3E-81D0-4DDD-BB3B-D00579CBD11C}" type="sibTrans" cxnId="{0C111024-0B1A-4BA5-B1CB-0BCB5FA3182B}">
      <dgm:prSet/>
      <dgm:spPr/>
      <dgm:t>
        <a:bodyPr/>
        <a:lstStyle/>
        <a:p>
          <a:endParaRPr lang="en-US"/>
        </a:p>
      </dgm:t>
    </dgm:pt>
    <dgm:pt modelId="{6BCFF425-A8A3-4FA9-8039-E2AEE753FC87}">
      <dgm:prSet/>
      <dgm:spPr/>
      <dgm:t>
        <a:bodyPr/>
        <a:lstStyle/>
        <a:p>
          <a:pPr>
            <a:lnSpc>
              <a:spcPct val="100000"/>
            </a:lnSpc>
          </a:pPr>
          <a:r>
            <a:rPr lang="cs-CZ"/>
            <a:t>Český rozhlas má 14 regionálních stanic se sídlem v každém kraji</a:t>
          </a:r>
          <a:endParaRPr lang="en-US"/>
        </a:p>
      </dgm:t>
    </dgm:pt>
    <dgm:pt modelId="{2CAEAFD5-5B5D-4088-B8D0-920035159986}" type="parTrans" cxnId="{04679F48-E39F-48FA-B2C9-2871664FD435}">
      <dgm:prSet/>
      <dgm:spPr/>
      <dgm:t>
        <a:bodyPr/>
        <a:lstStyle/>
        <a:p>
          <a:endParaRPr lang="en-US"/>
        </a:p>
      </dgm:t>
    </dgm:pt>
    <dgm:pt modelId="{C9F7868A-A6D2-48A8-A680-BB24BEE3EF96}" type="sibTrans" cxnId="{04679F48-E39F-48FA-B2C9-2871664FD435}">
      <dgm:prSet/>
      <dgm:spPr/>
      <dgm:t>
        <a:bodyPr/>
        <a:lstStyle/>
        <a:p>
          <a:endParaRPr lang="en-US"/>
        </a:p>
      </dgm:t>
    </dgm:pt>
    <dgm:pt modelId="{B5AE33CE-D22C-4176-8F68-BA4259969B67}" type="pres">
      <dgm:prSet presAssocID="{6A880E0A-5ADE-4DC0-8E9E-B30EE9892234}" presName="root" presStyleCnt="0">
        <dgm:presLayoutVars>
          <dgm:dir/>
          <dgm:resizeHandles val="exact"/>
        </dgm:presLayoutVars>
      </dgm:prSet>
      <dgm:spPr/>
    </dgm:pt>
    <dgm:pt modelId="{73D0711B-D20F-4D82-B0AC-BB87F632FE17}" type="pres">
      <dgm:prSet presAssocID="{E22526CF-3012-4FAE-90D7-063B3F878D90}" presName="compNode" presStyleCnt="0"/>
      <dgm:spPr/>
    </dgm:pt>
    <dgm:pt modelId="{B6BA6780-13E3-4019-A3FF-3D3AE2687A6D}" type="pres">
      <dgm:prSet presAssocID="{E22526CF-3012-4FAE-90D7-063B3F878D9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levize"/>
        </a:ext>
      </dgm:extLst>
    </dgm:pt>
    <dgm:pt modelId="{3C024BEE-DBA7-4153-AA05-9A950EA043A5}" type="pres">
      <dgm:prSet presAssocID="{E22526CF-3012-4FAE-90D7-063B3F878D90}" presName="spaceRect" presStyleCnt="0"/>
      <dgm:spPr/>
    </dgm:pt>
    <dgm:pt modelId="{082AEAA3-E69D-4653-9649-97E17831C15B}" type="pres">
      <dgm:prSet presAssocID="{E22526CF-3012-4FAE-90D7-063B3F878D90}" presName="textRect" presStyleLbl="revTx" presStyleIdx="0" presStyleCnt="2">
        <dgm:presLayoutVars>
          <dgm:chMax val="1"/>
          <dgm:chPref val="1"/>
        </dgm:presLayoutVars>
      </dgm:prSet>
      <dgm:spPr/>
    </dgm:pt>
    <dgm:pt modelId="{F82D26EF-C35B-4DF5-91F8-1E753D23858D}" type="pres">
      <dgm:prSet presAssocID="{761EDB3E-81D0-4DDD-BB3B-D00579CBD11C}" presName="sibTrans" presStyleCnt="0"/>
      <dgm:spPr/>
    </dgm:pt>
    <dgm:pt modelId="{0DFE295E-D2F3-41FD-B43A-0D2D09894095}" type="pres">
      <dgm:prSet presAssocID="{6BCFF425-A8A3-4FA9-8039-E2AEE753FC87}" presName="compNode" presStyleCnt="0"/>
      <dgm:spPr/>
    </dgm:pt>
    <dgm:pt modelId="{EE181CAE-D258-4481-B4D1-60ACA9D58D8B}" type="pres">
      <dgm:prSet presAssocID="{6BCFF425-A8A3-4FA9-8039-E2AEE753FC8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-Fi"/>
        </a:ext>
      </dgm:extLst>
    </dgm:pt>
    <dgm:pt modelId="{49F00FF6-E0E4-4C86-93F2-F65949629BC0}" type="pres">
      <dgm:prSet presAssocID="{6BCFF425-A8A3-4FA9-8039-E2AEE753FC87}" presName="spaceRect" presStyleCnt="0"/>
      <dgm:spPr/>
    </dgm:pt>
    <dgm:pt modelId="{55106E1C-AF7A-4F4D-8047-3AADC1ED5A94}" type="pres">
      <dgm:prSet presAssocID="{6BCFF425-A8A3-4FA9-8039-E2AEE753FC8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C111024-0B1A-4BA5-B1CB-0BCB5FA3182B}" srcId="{6A880E0A-5ADE-4DC0-8E9E-B30EE9892234}" destId="{E22526CF-3012-4FAE-90D7-063B3F878D90}" srcOrd="0" destOrd="0" parTransId="{19B37108-6F97-47AF-8811-F507D8115233}" sibTransId="{761EDB3E-81D0-4DDD-BB3B-D00579CBD11C}"/>
    <dgm:cxn modelId="{04679F48-E39F-48FA-B2C9-2871664FD435}" srcId="{6A880E0A-5ADE-4DC0-8E9E-B30EE9892234}" destId="{6BCFF425-A8A3-4FA9-8039-E2AEE753FC87}" srcOrd="1" destOrd="0" parTransId="{2CAEAFD5-5B5D-4088-B8D0-920035159986}" sibTransId="{C9F7868A-A6D2-48A8-A680-BB24BEE3EF96}"/>
    <dgm:cxn modelId="{6B93F088-4B67-4E18-AC57-E025C0CD1C6B}" type="presOf" srcId="{6BCFF425-A8A3-4FA9-8039-E2AEE753FC87}" destId="{55106E1C-AF7A-4F4D-8047-3AADC1ED5A94}" srcOrd="0" destOrd="0" presId="urn:microsoft.com/office/officeart/2018/2/layout/IconLabelList"/>
    <dgm:cxn modelId="{2169D49A-8291-4801-B263-F0B45AA4679D}" type="presOf" srcId="{6A880E0A-5ADE-4DC0-8E9E-B30EE9892234}" destId="{B5AE33CE-D22C-4176-8F68-BA4259969B67}" srcOrd="0" destOrd="0" presId="urn:microsoft.com/office/officeart/2018/2/layout/IconLabelList"/>
    <dgm:cxn modelId="{0B0497B9-0B58-4F6C-BF6D-7AD43DF224D0}" type="presOf" srcId="{E22526CF-3012-4FAE-90D7-063B3F878D90}" destId="{082AEAA3-E69D-4653-9649-97E17831C15B}" srcOrd="0" destOrd="0" presId="urn:microsoft.com/office/officeart/2018/2/layout/IconLabelList"/>
    <dgm:cxn modelId="{BD4D547D-19A8-46E4-88B8-2B0C852198A0}" type="presParOf" srcId="{B5AE33CE-D22C-4176-8F68-BA4259969B67}" destId="{73D0711B-D20F-4D82-B0AC-BB87F632FE17}" srcOrd="0" destOrd="0" presId="urn:microsoft.com/office/officeart/2018/2/layout/IconLabelList"/>
    <dgm:cxn modelId="{0AF35E46-65A0-4028-A516-2C6A0EE5BB95}" type="presParOf" srcId="{73D0711B-D20F-4D82-B0AC-BB87F632FE17}" destId="{B6BA6780-13E3-4019-A3FF-3D3AE2687A6D}" srcOrd="0" destOrd="0" presId="urn:microsoft.com/office/officeart/2018/2/layout/IconLabelList"/>
    <dgm:cxn modelId="{91F2F8DB-265C-4AFD-A138-959CF9FEED10}" type="presParOf" srcId="{73D0711B-D20F-4D82-B0AC-BB87F632FE17}" destId="{3C024BEE-DBA7-4153-AA05-9A950EA043A5}" srcOrd="1" destOrd="0" presId="urn:microsoft.com/office/officeart/2018/2/layout/IconLabelList"/>
    <dgm:cxn modelId="{14E725B4-DDDD-44C3-8C89-46667BF91F39}" type="presParOf" srcId="{73D0711B-D20F-4D82-B0AC-BB87F632FE17}" destId="{082AEAA3-E69D-4653-9649-97E17831C15B}" srcOrd="2" destOrd="0" presId="urn:microsoft.com/office/officeart/2018/2/layout/IconLabelList"/>
    <dgm:cxn modelId="{8035E7EC-0716-4304-9AAD-31CE49FD51D6}" type="presParOf" srcId="{B5AE33CE-D22C-4176-8F68-BA4259969B67}" destId="{F82D26EF-C35B-4DF5-91F8-1E753D23858D}" srcOrd="1" destOrd="0" presId="urn:microsoft.com/office/officeart/2018/2/layout/IconLabelList"/>
    <dgm:cxn modelId="{547DACE7-0E3E-4396-80FB-1785CC804C7C}" type="presParOf" srcId="{B5AE33CE-D22C-4176-8F68-BA4259969B67}" destId="{0DFE295E-D2F3-41FD-B43A-0D2D09894095}" srcOrd="2" destOrd="0" presId="urn:microsoft.com/office/officeart/2018/2/layout/IconLabelList"/>
    <dgm:cxn modelId="{4D3BC16D-121A-4457-8366-23B963B637BE}" type="presParOf" srcId="{0DFE295E-D2F3-41FD-B43A-0D2D09894095}" destId="{EE181CAE-D258-4481-B4D1-60ACA9D58D8B}" srcOrd="0" destOrd="0" presId="urn:microsoft.com/office/officeart/2018/2/layout/IconLabelList"/>
    <dgm:cxn modelId="{A1F53ECB-FE71-4E41-90FC-B67904179D00}" type="presParOf" srcId="{0DFE295E-D2F3-41FD-B43A-0D2D09894095}" destId="{49F00FF6-E0E4-4C86-93F2-F65949629BC0}" srcOrd="1" destOrd="0" presId="urn:microsoft.com/office/officeart/2018/2/layout/IconLabelList"/>
    <dgm:cxn modelId="{CF88F65D-01D8-4EA6-B0D9-F5A4DA1ECDC8}" type="presParOf" srcId="{0DFE295E-D2F3-41FD-B43A-0D2D09894095}" destId="{55106E1C-AF7A-4F4D-8047-3AADC1ED5A9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4992E95-78AD-48FF-BD4E-91928D9A455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9B817C7-E7A8-4AC8-8007-701BECB52CD2}">
      <dgm:prSet/>
      <dgm:spPr/>
      <dgm:t>
        <a:bodyPr/>
        <a:lstStyle/>
        <a:p>
          <a:r>
            <a:rPr lang="cs-CZ" b="1"/>
            <a:t>Celoplošné vysílání – rádia:</a:t>
          </a:r>
          <a:r>
            <a:rPr lang="cs-CZ"/>
            <a:t> může ho naladit alespoň 80 % obyvatel</a:t>
          </a:r>
          <a:endParaRPr lang="en-US"/>
        </a:p>
      </dgm:t>
    </dgm:pt>
    <dgm:pt modelId="{4F1BA1BD-8520-412B-8F8A-3E5C288385E9}" type="parTrans" cxnId="{DC2EA502-7432-4281-BADA-E4D716C3E86A}">
      <dgm:prSet/>
      <dgm:spPr/>
      <dgm:t>
        <a:bodyPr/>
        <a:lstStyle/>
        <a:p>
          <a:endParaRPr lang="en-US"/>
        </a:p>
      </dgm:t>
    </dgm:pt>
    <dgm:pt modelId="{76AA5C97-B1AA-4374-ADBF-139E765CD8EF}" type="sibTrans" cxnId="{DC2EA502-7432-4281-BADA-E4D716C3E86A}">
      <dgm:prSet/>
      <dgm:spPr/>
      <dgm:t>
        <a:bodyPr/>
        <a:lstStyle/>
        <a:p>
          <a:endParaRPr lang="en-US"/>
        </a:p>
      </dgm:t>
    </dgm:pt>
    <dgm:pt modelId="{3E3F1228-40D0-49F6-856E-95F173F297CA}">
      <dgm:prSet/>
      <dgm:spPr/>
      <dgm:t>
        <a:bodyPr/>
        <a:lstStyle/>
        <a:p>
          <a:r>
            <a:rPr lang="cs-CZ" b="1"/>
            <a:t>Celoplošné vysílání – televize:</a:t>
          </a:r>
          <a:r>
            <a:rPr lang="cs-CZ"/>
            <a:t> může ho naladit alespoň 70 % obyvatel</a:t>
          </a:r>
          <a:endParaRPr lang="en-US"/>
        </a:p>
      </dgm:t>
    </dgm:pt>
    <dgm:pt modelId="{C0B9AB95-B822-4C93-AC9A-D8C16ED547E3}" type="parTrans" cxnId="{46E22770-3D75-4CBC-9EB4-2A19806622BD}">
      <dgm:prSet/>
      <dgm:spPr/>
      <dgm:t>
        <a:bodyPr/>
        <a:lstStyle/>
        <a:p>
          <a:endParaRPr lang="en-US"/>
        </a:p>
      </dgm:t>
    </dgm:pt>
    <dgm:pt modelId="{7525F501-4CBF-4A1E-8B9A-288D4B81F6F2}" type="sibTrans" cxnId="{46E22770-3D75-4CBC-9EB4-2A19806622BD}">
      <dgm:prSet/>
      <dgm:spPr/>
      <dgm:t>
        <a:bodyPr/>
        <a:lstStyle/>
        <a:p>
          <a:endParaRPr lang="en-US"/>
        </a:p>
      </dgm:t>
    </dgm:pt>
    <dgm:pt modelId="{8C136BD5-C9D7-406C-8048-C082D8710B67}">
      <dgm:prSet/>
      <dgm:spPr/>
      <dgm:t>
        <a:bodyPr/>
        <a:lstStyle/>
        <a:p>
          <a:r>
            <a:rPr lang="cs-CZ" b="1"/>
            <a:t>Regionální vysílání – rádia: </a:t>
          </a:r>
          <a:r>
            <a:rPr lang="cs-CZ"/>
            <a:t>naladí ho od 1 % do 79,99 % obyvatel</a:t>
          </a:r>
          <a:endParaRPr lang="en-US"/>
        </a:p>
      </dgm:t>
    </dgm:pt>
    <dgm:pt modelId="{5E2A9648-37E6-4A13-8886-73B09FDAB8A8}" type="parTrans" cxnId="{F9E9A94B-A4ED-492D-9F52-B0465CE88641}">
      <dgm:prSet/>
      <dgm:spPr/>
      <dgm:t>
        <a:bodyPr/>
        <a:lstStyle/>
        <a:p>
          <a:endParaRPr lang="en-US"/>
        </a:p>
      </dgm:t>
    </dgm:pt>
    <dgm:pt modelId="{39E1A154-195A-4665-A3F0-8A7D4545AA99}" type="sibTrans" cxnId="{F9E9A94B-A4ED-492D-9F52-B0465CE88641}">
      <dgm:prSet/>
      <dgm:spPr/>
      <dgm:t>
        <a:bodyPr/>
        <a:lstStyle/>
        <a:p>
          <a:endParaRPr lang="en-US"/>
        </a:p>
      </dgm:t>
    </dgm:pt>
    <dgm:pt modelId="{EDC31AF4-D1E7-4B11-BE84-A580A5821DC2}">
      <dgm:prSet/>
      <dgm:spPr/>
      <dgm:t>
        <a:bodyPr/>
        <a:lstStyle/>
        <a:p>
          <a:r>
            <a:rPr lang="cs-CZ" b="1"/>
            <a:t>Regionální vysílání – televize:</a:t>
          </a:r>
          <a:r>
            <a:rPr lang="cs-CZ"/>
            <a:t> naladí ho od 1 % do 69,99 % obyvatel</a:t>
          </a:r>
          <a:endParaRPr lang="en-US"/>
        </a:p>
      </dgm:t>
    </dgm:pt>
    <dgm:pt modelId="{422284DD-131E-4A5A-99A7-236DCB1D5CE3}" type="parTrans" cxnId="{AB48AE85-3421-4800-B21D-78C3DCB43354}">
      <dgm:prSet/>
      <dgm:spPr/>
      <dgm:t>
        <a:bodyPr/>
        <a:lstStyle/>
        <a:p>
          <a:endParaRPr lang="en-US"/>
        </a:p>
      </dgm:t>
    </dgm:pt>
    <dgm:pt modelId="{2D8FE26C-F82B-44ED-8AF2-EA7FBAC0A530}" type="sibTrans" cxnId="{AB48AE85-3421-4800-B21D-78C3DCB43354}">
      <dgm:prSet/>
      <dgm:spPr/>
      <dgm:t>
        <a:bodyPr/>
        <a:lstStyle/>
        <a:p>
          <a:endParaRPr lang="en-US"/>
        </a:p>
      </dgm:t>
    </dgm:pt>
    <dgm:pt modelId="{E93E1B4E-06A9-4DA8-82ED-FE8B8615865F}">
      <dgm:prSet/>
      <dgm:spPr/>
      <dgm:t>
        <a:bodyPr/>
        <a:lstStyle/>
        <a:p>
          <a:r>
            <a:rPr lang="cs-CZ" b="1"/>
            <a:t>Místní vysílání:</a:t>
          </a:r>
          <a:r>
            <a:rPr lang="cs-CZ"/>
            <a:t> nesmí zahrnovat více než 1 % obyvatel České republiky</a:t>
          </a:r>
          <a:endParaRPr lang="en-US"/>
        </a:p>
      </dgm:t>
    </dgm:pt>
    <dgm:pt modelId="{A511F7DE-A9BD-4B4E-AD4E-4DFC61EF0002}" type="parTrans" cxnId="{80B7187E-6FF0-4068-A73C-2681BCCA7DE7}">
      <dgm:prSet/>
      <dgm:spPr/>
      <dgm:t>
        <a:bodyPr/>
        <a:lstStyle/>
        <a:p>
          <a:endParaRPr lang="en-US"/>
        </a:p>
      </dgm:t>
    </dgm:pt>
    <dgm:pt modelId="{2863F4E3-8B5A-4146-980D-75A6650BB91A}" type="sibTrans" cxnId="{80B7187E-6FF0-4068-A73C-2681BCCA7DE7}">
      <dgm:prSet/>
      <dgm:spPr/>
      <dgm:t>
        <a:bodyPr/>
        <a:lstStyle/>
        <a:p>
          <a:endParaRPr lang="en-US"/>
        </a:p>
      </dgm:t>
    </dgm:pt>
    <dgm:pt modelId="{59052CE6-2346-4BCE-A77B-53EEB32EE166}" type="pres">
      <dgm:prSet presAssocID="{B4992E95-78AD-48FF-BD4E-91928D9A4559}" presName="vert0" presStyleCnt="0">
        <dgm:presLayoutVars>
          <dgm:dir/>
          <dgm:animOne val="branch"/>
          <dgm:animLvl val="lvl"/>
        </dgm:presLayoutVars>
      </dgm:prSet>
      <dgm:spPr/>
    </dgm:pt>
    <dgm:pt modelId="{9CFBDF0F-3AD7-409E-B07E-5DA55BD563A5}" type="pres">
      <dgm:prSet presAssocID="{49B817C7-E7A8-4AC8-8007-701BECB52CD2}" presName="thickLine" presStyleLbl="alignNode1" presStyleIdx="0" presStyleCnt="5"/>
      <dgm:spPr/>
    </dgm:pt>
    <dgm:pt modelId="{0C366777-7114-4F25-BE11-9AC067921B01}" type="pres">
      <dgm:prSet presAssocID="{49B817C7-E7A8-4AC8-8007-701BECB52CD2}" presName="horz1" presStyleCnt="0"/>
      <dgm:spPr/>
    </dgm:pt>
    <dgm:pt modelId="{358B23A7-7768-4FB5-96EA-DF13B40541AB}" type="pres">
      <dgm:prSet presAssocID="{49B817C7-E7A8-4AC8-8007-701BECB52CD2}" presName="tx1" presStyleLbl="revTx" presStyleIdx="0" presStyleCnt="5"/>
      <dgm:spPr/>
    </dgm:pt>
    <dgm:pt modelId="{4AF2F058-C844-4B31-81A5-17113D2D25A1}" type="pres">
      <dgm:prSet presAssocID="{49B817C7-E7A8-4AC8-8007-701BECB52CD2}" presName="vert1" presStyleCnt="0"/>
      <dgm:spPr/>
    </dgm:pt>
    <dgm:pt modelId="{EA7B9602-E9DD-48E9-9D8C-9674BB144C46}" type="pres">
      <dgm:prSet presAssocID="{3E3F1228-40D0-49F6-856E-95F173F297CA}" presName="thickLine" presStyleLbl="alignNode1" presStyleIdx="1" presStyleCnt="5"/>
      <dgm:spPr/>
    </dgm:pt>
    <dgm:pt modelId="{2F52F977-406B-4CFF-A96A-FE88E8126578}" type="pres">
      <dgm:prSet presAssocID="{3E3F1228-40D0-49F6-856E-95F173F297CA}" presName="horz1" presStyleCnt="0"/>
      <dgm:spPr/>
    </dgm:pt>
    <dgm:pt modelId="{930B7C37-4F72-41BA-8F40-BFF161A202BB}" type="pres">
      <dgm:prSet presAssocID="{3E3F1228-40D0-49F6-856E-95F173F297CA}" presName="tx1" presStyleLbl="revTx" presStyleIdx="1" presStyleCnt="5"/>
      <dgm:spPr/>
    </dgm:pt>
    <dgm:pt modelId="{92043F47-42A0-4006-8AAE-9D20E45904F1}" type="pres">
      <dgm:prSet presAssocID="{3E3F1228-40D0-49F6-856E-95F173F297CA}" presName="vert1" presStyleCnt="0"/>
      <dgm:spPr/>
    </dgm:pt>
    <dgm:pt modelId="{D7E44D62-F272-46A6-AF99-417432BD5854}" type="pres">
      <dgm:prSet presAssocID="{8C136BD5-C9D7-406C-8048-C082D8710B67}" presName="thickLine" presStyleLbl="alignNode1" presStyleIdx="2" presStyleCnt="5"/>
      <dgm:spPr/>
    </dgm:pt>
    <dgm:pt modelId="{221037E8-E210-4DEF-9225-43DCBC2FD4DA}" type="pres">
      <dgm:prSet presAssocID="{8C136BD5-C9D7-406C-8048-C082D8710B67}" presName="horz1" presStyleCnt="0"/>
      <dgm:spPr/>
    </dgm:pt>
    <dgm:pt modelId="{50CE6996-9C58-4CD1-AD08-D9F7F9615528}" type="pres">
      <dgm:prSet presAssocID="{8C136BD5-C9D7-406C-8048-C082D8710B67}" presName="tx1" presStyleLbl="revTx" presStyleIdx="2" presStyleCnt="5"/>
      <dgm:spPr/>
    </dgm:pt>
    <dgm:pt modelId="{ABB0BE5C-719E-451E-AA96-34EEC3BFE742}" type="pres">
      <dgm:prSet presAssocID="{8C136BD5-C9D7-406C-8048-C082D8710B67}" presName="vert1" presStyleCnt="0"/>
      <dgm:spPr/>
    </dgm:pt>
    <dgm:pt modelId="{4BD5EC11-4F74-44F0-A75A-B4FE57F3DE8B}" type="pres">
      <dgm:prSet presAssocID="{EDC31AF4-D1E7-4B11-BE84-A580A5821DC2}" presName="thickLine" presStyleLbl="alignNode1" presStyleIdx="3" presStyleCnt="5"/>
      <dgm:spPr/>
    </dgm:pt>
    <dgm:pt modelId="{CB45F2E1-C5FD-4501-B47D-C2F1F9984319}" type="pres">
      <dgm:prSet presAssocID="{EDC31AF4-D1E7-4B11-BE84-A580A5821DC2}" presName="horz1" presStyleCnt="0"/>
      <dgm:spPr/>
    </dgm:pt>
    <dgm:pt modelId="{862D2E02-F26F-45E6-B2AF-16D7DC1DBCAF}" type="pres">
      <dgm:prSet presAssocID="{EDC31AF4-D1E7-4B11-BE84-A580A5821DC2}" presName="tx1" presStyleLbl="revTx" presStyleIdx="3" presStyleCnt="5"/>
      <dgm:spPr/>
    </dgm:pt>
    <dgm:pt modelId="{A04D065F-F1AD-4B80-B597-857F13D20053}" type="pres">
      <dgm:prSet presAssocID="{EDC31AF4-D1E7-4B11-BE84-A580A5821DC2}" presName="vert1" presStyleCnt="0"/>
      <dgm:spPr/>
    </dgm:pt>
    <dgm:pt modelId="{14711D82-73E8-46B8-BF2D-13A36CEFF784}" type="pres">
      <dgm:prSet presAssocID="{E93E1B4E-06A9-4DA8-82ED-FE8B8615865F}" presName="thickLine" presStyleLbl="alignNode1" presStyleIdx="4" presStyleCnt="5"/>
      <dgm:spPr/>
    </dgm:pt>
    <dgm:pt modelId="{C61638D7-4351-4116-883F-3504995BDF5F}" type="pres">
      <dgm:prSet presAssocID="{E93E1B4E-06A9-4DA8-82ED-FE8B8615865F}" presName="horz1" presStyleCnt="0"/>
      <dgm:spPr/>
    </dgm:pt>
    <dgm:pt modelId="{BB0FD8B4-B0D3-447F-93C8-5F8D8025E850}" type="pres">
      <dgm:prSet presAssocID="{E93E1B4E-06A9-4DA8-82ED-FE8B8615865F}" presName="tx1" presStyleLbl="revTx" presStyleIdx="4" presStyleCnt="5"/>
      <dgm:spPr/>
    </dgm:pt>
    <dgm:pt modelId="{AC615523-24A8-4E2E-81B6-81E2B1D7FE82}" type="pres">
      <dgm:prSet presAssocID="{E93E1B4E-06A9-4DA8-82ED-FE8B8615865F}" presName="vert1" presStyleCnt="0"/>
      <dgm:spPr/>
    </dgm:pt>
  </dgm:ptLst>
  <dgm:cxnLst>
    <dgm:cxn modelId="{DC2EA502-7432-4281-BADA-E4D716C3E86A}" srcId="{B4992E95-78AD-48FF-BD4E-91928D9A4559}" destId="{49B817C7-E7A8-4AC8-8007-701BECB52CD2}" srcOrd="0" destOrd="0" parTransId="{4F1BA1BD-8520-412B-8F8A-3E5C288385E9}" sibTransId="{76AA5C97-B1AA-4374-ADBF-139E765CD8EF}"/>
    <dgm:cxn modelId="{1F651C15-622C-4F8A-9B1F-CCAB27ADD653}" type="presOf" srcId="{EDC31AF4-D1E7-4B11-BE84-A580A5821DC2}" destId="{862D2E02-F26F-45E6-B2AF-16D7DC1DBCAF}" srcOrd="0" destOrd="0" presId="urn:microsoft.com/office/officeart/2008/layout/LinedList"/>
    <dgm:cxn modelId="{F9E9A94B-A4ED-492D-9F52-B0465CE88641}" srcId="{B4992E95-78AD-48FF-BD4E-91928D9A4559}" destId="{8C136BD5-C9D7-406C-8048-C082D8710B67}" srcOrd="2" destOrd="0" parTransId="{5E2A9648-37E6-4A13-8886-73B09FDAB8A8}" sibTransId="{39E1A154-195A-4665-A3F0-8A7D4545AA99}"/>
    <dgm:cxn modelId="{46E22770-3D75-4CBC-9EB4-2A19806622BD}" srcId="{B4992E95-78AD-48FF-BD4E-91928D9A4559}" destId="{3E3F1228-40D0-49F6-856E-95F173F297CA}" srcOrd="1" destOrd="0" parTransId="{C0B9AB95-B822-4C93-AC9A-D8C16ED547E3}" sibTransId="{7525F501-4CBF-4A1E-8B9A-288D4B81F6F2}"/>
    <dgm:cxn modelId="{4F688850-4914-405B-B112-C9C678053400}" type="presOf" srcId="{3E3F1228-40D0-49F6-856E-95F173F297CA}" destId="{930B7C37-4F72-41BA-8F40-BFF161A202BB}" srcOrd="0" destOrd="0" presId="urn:microsoft.com/office/officeart/2008/layout/LinedList"/>
    <dgm:cxn modelId="{80B7187E-6FF0-4068-A73C-2681BCCA7DE7}" srcId="{B4992E95-78AD-48FF-BD4E-91928D9A4559}" destId="{E93E1B4E-06A9-4DA8-82ED-FE8B8615865F}" srcOrd="4" destOrd="0" parTransId="{A511F7DE-A9BD-4B4E-AD4E-4DFC61EF0002}" sibTransId="{2863F4E3-8B5A-4146-980D-75A6650BB91A}"/>
    <dgm:cxn modelId="{AB48AE85-3421-4800-B21D-78C3DCB43354}" srcId="{B4992E95-78AD-48FF-BD4E-91928D9A4559}" destId="{EDC31AF4-D1E7-4B11-BE84-A580A5821DC2}" srcOrd="3" destOrd="0" parTransId="{422284DD-131E-4A5A-99A7-236DCB1D5CE3}" sibTransId="{2D8FE26C-F82B-44ED-8AF2-EA7FBAC0A530}"/>
    <dgm:cxn modelId="{7FCA998D-424B-4343-927F-0C4C70EE6769}" type="presOf" srcId="{8C136BD5-C9D7-406C-8048-C082D8710B67}" destId="{50CE6996-9C58-4CD1-AD08-D9F7F9615528}" srcOrd="0" destOrd="0" presId="urn:microsoft.com/office/officeart/2008/layout/LinedList"/>
    <dgm:cxn modelId="{8EC2D796-8915-4607-9EFD-ECD48115AECD}" type="presOf" srcId="{B4992E95-78AD-48FF-BD4E-91928D9A4559}" destId="{59052CE6-2346-4BCE-A77B-53EEB32EE166}" srcOrd="0" destOrd="0" presId="urn:microsoft.com/office/officeart/2008/layout/LinedList"/>
    <dgm:cxn modelId="{7E766FA5-5C1E-4AC2-9FF2-C13CCD2D2D70}" type="presOf" srcId="{E93E1B4E-06A9-4DA8-82ED-FE8B8615865F}" destId="{BB0FD8B4-B0D3-447F-93C8-5F8D8025E850}" srcOrd="0" destOrd="0" presId="urn:microsoft.com/office/officeart/2008/layout/LinedList"/>
    <dgm:cxn modelId="{71789BFB-B0B0-4F22-9947-FDDA660B5B9B}" type="presOf" srcId="{49B817C7-E7A8-4AC8-8007-701BECB52CD2}" destId="{358B23A7-7768-4FB5-96EA-DF13B40541AB}" srcOrd="0" destOrd="0" presId="urn:microsoft.com/office/officeart/2008/layout/LinedList"/>
    <dgm:cxn modelId="{E955CD88-FE54-4BC4-B0CE-29D8CE62466C}" type="presParOf" srcId="{59052CE6-2346-4BCE-A77B-53EEB32EE166}" destId="{9CFBDF0F-3AD7-409E-B07E-5DA55BD563A5}" srcOrd="0" destOrd="0" presId="urn:microsoft.com/office/officeart/2008/layout/LinedList"/>
    <dgm:cxn modelId="{015A460C-C6BA-410F-9EEB-5ADEE20E22B8}" type="presParOf" srcId="{59052CE6-2346-4BCE-A77B-53EEB32EE166}" destId="{0C366777-7114-4F25-BE11-9AC067921B01}" srcOrd="1" destOrd="0" presId="urn:microsoft.com/office/officeart/2008/layout/LinedList"/>
    <dgm:cxn modelId="{25367501-49CB-4776-AC5B-19640AF141E0}" type="presParOf" srcId="{0C366777-7114-4F25-BE11-9AC067921B01}" destId="{358B23A7-7768-4FB5-96EA-DF13B40541AB}" srcOrd="0" destOrd="0" presId="urn:microsoft.com/office/officeart/2008/layout/LinedList"/>
    <dgm:cxn modelId="{2BA32359-01B3-46BD-9DB4-885D250ACA0F}" type="presParOf" srcId="{0C366777-7114-4F25-BE11-9AC067921B01}" destId="{4AF2F058-C844-4B31-81A5-17113D2D25A1}" srcOrd="1" destOrd="0" presId="urn:microsoft.com/office/officeart/2008/layout/LinedList"/>
    <dgm:cxn modelId="{8B7AD78C-E5EB-470C-9B98-16C8376418AA}" type="presParOf" srcId="{59052CE6-2346-4BCE-A77B-53EEB32EE166}" destId="{EA7B9602-E9DD-48E9-9D8C-9674BB144C46}" srcOrd="2" destOrd="0" presId="urn:microsoft.com/office/officeart/2008/layout/LinedList"/>
    <dgm:cxn modelId="{C6CC6324-ABDE-4D30-8F40-75E90B2F4B47}" type="presParOf" srcId="{59052CE6-2346-4BCE-A77B-53EEB32EE166}" destId="{2F52F977-406B-4CFF-A96A-FE88E8126578}" srcOrd="3" destOrd="0" presId="urn:microsoft.com/office/officeart/2008/layout/LinedList"/>
    <dgm:cxn modelId="{EA94475E-95D3-454A-BF30-1B745BC87ECA}" type="presParOf" srcId="{2F52F977-406B-4CFF-A96A-FE88E8126578}" destId="{930B7C37-4F72-41BA-8F40-BFF161A202BB}" srcOrd="0" destOrd="0" presId="urn:microsoft.com/office/officeart/2008/layout/LinedList"/>
    <dgm:cxn modelId="{A25550FF-7477-4BDA-BA9A-A0138BCFEDD7}" type="presParOf" srcId="{2F52F977-406B-4CFF-A96A-FE88E8126578}" destId="{92043F47-42A0-4006-8AAE-9D20E45904F1}" srcOrd="1" destOrd="0" presId="urn:microsoft.com/office/officeart/2008/layout/LinedList"/>
    <dgm:cxn modelId="{475A36FA-4976-498F-8992-46A9BF539697}" type="presParOf" srcId="{59052CE6-2346-4BCE-A77B-53EEB32EE166}" destId="{D7E44D62-F272-46A6-AF99-417432BD5854}" srcOrd="4" destOrd="0" presId="urn:microsoft.com/office/officeart/2008/layout/LinedList"/>
    <dgm:cxn modelId="{5B7DD893-549D-45E4-BC28-E389DD8B5E7B}" type="presParOf" srcId="{59052CE6-2346-4BCE-A77B-53EEB32EE166}" destId="{221037E8-E210-4DEF-9225-43DCBC2FD4DA}" srcOrd="5" destOrd="0" presId="urn:microsoft.com/office/officeart/2008/layout/LinedList"/>
    <dgm:cxn modelId="{0DF16FAA-D8C7-409F-94D8-1DCDFF50A473}" type="presParOf" srcId="{221037E8-E210-4DEF-9225-43DCBC2FD4DA}" destId="{50CE6996-9C58-4CD1-AD08-D9F7F9615528}" srcOrd="0" destOrd="0" presId="urn:microsoft.com/office/officeart/2008/layout/LinedList"/>
    <dgm:cxn modelId="{84A9E044-D0D1-427D-92CC-846A9EB772C7}" type="presParOf" srcId="{221037E8-E210-4DEF-9225-43DCBC2FD4DA}" destId="{ABB0BE5C-719E-451E-AA96-34EEC3BFE742}" srcOrd="1" destOrd="0" presId="urn:microsoft.com/office/officeart/2008/layout/LinedList"/>
    <dgm:cxn modelId="{F1FADA0A-234F-4B49-A1F0-368689D697D5}" type="presParOf" srcId="{59052CE6-2346-4BCE-A77B-53EEB32EE166}" destId="{4BD5EC11-4F74-44F0-A75A-B4FE57F3DE8B}" srcOrd="6" destOrd="0" presId="urn:microsoft.com/office/officeart/2008/layout/LinedList"/>
    <dgm:cxn modelId="{27D5620A-2429-4783-B552-7DE81C6B1425}" type="presParOf" srcId="{59052CE6-2346-4BCE-A77B-53EEB32EE166}" destId="{CB45F2E1-C5FD-4501-B47D-C2F1F9984319}" srcOrd="7" destOrd="0" presId="urn:microsoft.com/office/officeart/2008/layout/LinedList"/>
    <dgm:cxn modelId="{EF7BC895-8E9F-40FB-859F-AD7E02E8A596}" type="presParOf" srcId="{CB45F2E1-C5FD-4501-B47D-C2F1F9984319}" destId="{862D2E02-F26F-45E6-B2AF-16D7DC1DBCAF}" srcOrd="0" destOrd="0" presId="urn:microsoft.com/office/officeart/2008/layout/LinedList"/>
    <dgm:cxn modelId="{1CB208CD-31EE-4A27-B5B8-55BC1684D7F6}" type="presParOf" srcId="{CB45F2E1-C5FD-4501-B47D-C2F1F9984319}" destId="{A04D065F-F1AD-4B80-B597-857F13D20053}" srcOrd="1" destOrd="0" presId="urn:microsoft.com/office/officeart/2008/layout/LinedList"/>
    <dgm:cxn modelId="{CD82BEB3-BB0E-4873-B445-EB80AEFC29BD}" type="presParOf" srcId="{59052CE6-2346-4BCE-A77B-53EEB32EE166}" destId="{14711D82-73E8-46B8-BF2D-13A36CEFF784}" srcOrd="8" destOrd="0" presId="urn:microsoft.com/office/officeart/2008/layout/LinedList"/>
    <dgm:cxn modelId="{8C887DE6-3CF6-42BC-892B-A1F1DB437B77}" type="presParOf" srcId="{59052CE6-2346-4BCE-A77B-53EEB32EE166}" destId="{C61638D7-4351-4116-883F-3504995BDF5F}" srcOrd="9" destOrd="0" presId="urn:microsoft.com/office/officeart/2008/layout/LinedList"/>
    <dgm:cxn modelId="{EFD4E464-A8B6-4B0D-988F-6DA3EB4FA65B}" type="presParOf" srcId="{C61638D7-4351-4116-883F-3504995BDF5F}" destId="{BB0FD8B4-B0D3-447F-93C8-5F8D8025E850}" srcOrd="0" destOrd="0" presId="urn:microsoft.com/office/officeart/2008/layout/LinedList"/>
    <dgm:cxn modelId="{75AA5658-B972-485A-9096-79545BAE1DC6}" type="presParOf" srcId="{C61638D7-4351-4116-883F-3504995BDF5F}" destId="{AC615523-24A8-4E2E-81B6-81E2B1D7FE8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7484F4-644C-4542-989E-B13C94E4BA18}">
      <dsp:nvSpPr>
        <dsp:cNvPr id="0" name=""/>
        <dsp:cNvSpPr/>
      </dsp:nvSpPr>
      <dsp:spPr>
        <a:xfrm>
          <a:off x="0" y="125278"/>
          <a:ext cx="6949440" cy="1312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300" kern="1200"/>
            <a:t>Klíčová role v místní demokracii a soudržnosti komunit </a:t>
          </a:r>
          <a:endParaRPr lang="en-US" sz="3300" kern="1200"/>
        </a:p>
      </dsp:txBody>
      <dsp:txXfrm>
        <a:off x="64083" y="189361"/>
        <a:ext cx="6821274" cy="1184574"/>
      </dsp:txXfrm>
    </dsp:sp>
    <dsp:sp modelId="{22E61809-FFAB-4A09-9806-6173D11B9AC3}">
      <dsp:nvSpPr>
        <dsp:cNvPr id="0" name=""/>
        <dsp:cNvSpPr/>
      </dsp:nvSpPr>
      <dsp:spPr>
        <a:xfrm>
          <a:off x="0" y="1533058"/>
          <a:ext cx="6949440" cy="1312740"/>
        </a:xfrm>
        <a:prstGeom prst="roundRect">
          <a:avLst/>
        </a:prstGeom>
        <a:solidFill>
          <a:schemeClr val="accent2">
            <a:hueOff val="-347110"/>
            <a:satOff val="-7210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300" kern="1200"/>
            <a:t>Poskytují občanům informace o dění v jejich bezprostředním okolí</a:t>
          </a:r>
          <a:endParaRPr lang="en-US" sz="3300" kern="1200"/>
        </a:p>
      </dsp:txBody>
      <dsp:txXfrm>
        <a:off x="64083" y="1597141"/>
        <a:ext cx="6821274" cy="1184574"/>
      </dsp:txXfrm>
    </dsp:sp>
    <dsp:sp modelId="{80155D2D-3943-4FE4-ABE3-37C593C79C11}">
      <dsp:nvSpPr>
        <dsp:cNvPr id="0" name=""/>
        <dsp:cNvSpPr/>
      </dsp:nvSpPr>
      <dsp:spPr>
        <a:xfrm>
          <a:off x="0" y="2940838"/>
          <a:ext cx="6949440" cy="1312740"/>
        </a:xfrm>
        <a:prstGeom prst="roundRect">
          <a:avLst/>
        </a:prstGeom>
        <a:solidFill>
          <a:schemeClr val="accent2">
            <a:hueOff val="-694219"/>
            <a:satOff val="-14421"/>
            <a:lumOff val="-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300" kern="1200"/>
            <a:t>Mají kontrolovat a volat k odpovědnosti místní samosprávy</a:t>
          </a:r>
          <a:endParaRPr lang="en-US" sz="3300" kern="1200"/>
        </a:p>
      </dsp:txBody>
      <dsp:txXfrm>
        <a:off x="64083" y="3004921"/>
        <a:ext cx="6821274" cy="1184574"/>
      </dsp:txXfrm>
    </dsp:sp>
    <dsp:sp modelId="{CF3C65CD-93C7-43C7-89EB-C63B7190F52C}">
      <dsp:nvSpPr>
        <dsp:cNvPr id="0" name=""/>
        <dsp:cNvSpPr/>
      </dsp:nvSpPr>
      <dsp:spPr>
        <a:xfrm>
          <a:off x="0" y="4348619"/>
          <a:ext cx="6949440" cy="1312740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300" kern="1200"/>
            <a:t>Přispívají k utváření místní identity</a:t>
          </a:r>
          <a:endParaRPr lang="en-US" sz="3300" kern="1200"/>
        </a:p>
      </dsp:txBody>
      <dsp:txXfrm>
        <a:off x="64083" y="4412702"/>
        <a:ext cx="6821274" cy="11845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6FC232-773C-498E-B682-CA3249608F26}">
      <dsp:nvSpPr>
        <dsp:cNvPr id="0" name=""/>
        <dsp:cNvSpPr/>
      </dsp:nvSpPr>
      <dsp:spPr>
        <a:xfrm>
          <a:off x="28876" y="796631"/>
          <a:ext cx="890937" cy="8909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5BF878-CD5D-4A19-9BF7-E1E7811CCFF9}">
      <dsp:nvSpPr>
        <dsp:cNvPr id="0" name=""/>
        <dsp:cNvSpPr/>
      </dsp:nvSpPr>
      <dsp:spPr>
        <a:xfrm>
          <a:off x="215973" y="983728"/>
          <a:ext cx="516743" cy="5167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1089B0-32C1-4FC0-979F-F71AB858E534}">
      <dsp:nvSpPr>
        <dsp:cNvPr id="0" name=""/>
        <dsp:cNvSpPr/>
      </dsp:nvSpPr>
      <dsp:spPr>
        <a:xfrm>
          <a:off x="1110728" y="796631"/>
          <a:ext cx="2100066" cy="89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000" kern="1200"/>
            <a:t>Lokální televizní stanice</a:t>
          </a:r>
          <a:endParaRPr lang="en-US" sz="2000" kern="1200"/>
        </a:p>
      </dsp:txBody>
      <dsp:txXfrm>
        <a:off x="1110728" y="796631"/>
        <a:ext cx="2100066" cy="890937"/>
      </dsp:txXfrm>
    </dsp:sp>
    <dsp:sp modelId="{2534F110-3C84-4D29-A222-4E697C41620C}">
      <dsp:nvSpPr>
        <dsp:cNvPr id="0" name=""/>
        <dsp:cNvSpPr/>
      </dsp:nvSpPr>
      <dsp:spPr>
        <a:xfrm>
          <a:off x="3576715" y="796631"/>
          <a:ext cx="890937" cy="8909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7652FC-0E4A-4FB8-B1A2-CC31035003BA}">
      <dsp:nvSpPr>
        <dsp:cNvPr id="0" name=""/>
        <dsp:cNvSpPr/>
      </dsp:nvSpPr>
      <dsp:spPr>
        <a:xfrm>
          <a:off x="3763812" y="983728"/>
          <a:ext cx="516743" cy="5167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4CB540-BC96-4192-91EE-B179F125962A}">
      <dsp:nvSpPr>
        <dsp:cNvPr id="0" name=""/>
        <dsp:cNvSpPr/>
      </dsp:nvSpPr>
      <dsp:spPr>
        <a:xfrm>
          <a:off x="4658568" y="796631"/>
          <a:ext cx="2100066" cy="89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000" kern="1200"/>
            <a:t>Regionální rádia</a:t>
          </a:r>
          <a:endParaRPr lang="en-US" sz="2000" kern="1200"/>
        </a:p>
      </dsp:txBody>
      <dsp:txXfrm>
        <a:off x="4658568" y="796631"/>
        <a:ext cx="2100066" cy="890937"/>
      </dsp:txXfrm>
    </dsp:sp>
    <dsp:sp modelId="{B90E85DB-926E-499F-894F-0628BC43DA5E}">
      <dsp:nvSpPr>
        <dsp:cNvPr id="0" name=""/>
        <dsp:cNvSpPr/>
      </dsp:nvSpPr>
      <dsp:spPr>
        <a:xfrm>
          <a:off x="7124555" y="796631"/>
          <a:ext cx="890937" cy="8909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500C51-5B4F-4403-8515-FAD95433989A}">
      <dsp:nvSpPr>
        <dsp:cNvPr id="0" name=""/>
        <dsp:cNvSpPr/>
      </dsp:nvSpPr>
      <dsp:spPr>
        <a:xfrm>
          <a:off x="7311651" y="983728"/>
          <a:ext cx="516743" cy="516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1160B4-2FED-423F-8B25-11681480C6B2}">
      <dsp:nvSpPr>
        <dsp:cNvPr id="0" name=""/>
        <dsp:cNvSpPr/>
      </dsp:nvSpPr>
      <dsp:spPr>
        <a:xfrm>
          <a:off x="8206407" y="796631"/>
          <a:ext cx="2100066" cy="89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000" kern="1200"/>
            <a:t>Redakce místních novin a časopisů</a:t>
          </a:r>
          <a:endParaRPr lang="en-US" sz="2000" kern="1200"/>
        </a:p>
      </dsp:txBody>
      <dsp:txXfrm>
        <a:off x="8206407" y="796631"/>
        <a:ext cx="2100066" cy="890937"/>
      </dsp:txXfrm>
    </dsp:sp>
    <dsp:sp modelId="{ED3BE57D-98F4-4DFC-8AA7-2A9D456A2F99}">
      <dsp:nvSpPr>
        <dsp:cNvPr id="0" name=""/>
        <dsp:cNvSpPr/>
      </dsp:nvSpPr>
      <dsp:spPr>
        <a:xfrm>
          <a:off x="28876" y="2378862"/>
          <a:ext cx="890937" cy="89093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497B91-A3A7-4251-8546-F2370F3A3F97}">
      <dsp:nvSpPr>
        <dsp:cNvPr id="0" name=""/>
        <dsp:cNvSpPr/>
      </dsp:nvSpPr>
      <dsp:spPr>
        <a:xfrm>
          <a:off x="215973" y="2565958"/>
          <a:ext cx="516743" cy="5167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8F283C-4E78-4406-953C-93763C1BBD22}">
      <dsp:nvSpPr>
        <dsp:cNvPr id="0" name=""/>
        <dsp:cNvSpPr/>
      </dsp:nvSpPr>
      <dsp:spPr>
        <a:xfrm>
          <a:off x="1110728" y="2378862"/>
          <a:ext cx="2100066" cy="89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000" kern="1200"/>
            <a:t>Weby zaměřené na města, regiony nebo kraje</a:t>
          </a:r>
          <a:endParaRPr lang="en-US" sz="2000" kern="1200"/>
        </a:p>
      </dsp:txBody>
      <dsp:txXfrm>
        <a:off x="1110728" y="2378862"/>
        <a:ext cx="2100066" cy="890937"/>
      </dsp:txXfrm>
    </dsp:sp>
    <dsp:sp modelId="{C0E2F9B7-7C4B-45F7-8FAA-EB8AD120614E}">
      <dsp:nvSpPr>
        <dsp:cNvPr id="0" name=""/>
        <dsp:cNvSpPr/>
      </dsp:nvSpPr>
      <dsp:spPr>
        <a:xfrm>
          <a:off x="3576715" y="2378862"/>
          <a:ext cx="890937" cy="89093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F764B2-0591-476E-AD6C-E72ADB64176B}">
      <dsp:nvSpPr>
        <dsp:cNvPr id="0" name=""/>
        <dsp:cNvSpPr/>
      </dsp:nvSpPr>
      <dsp:spPr>
        <a:xfrm>
          <a:off x="3763812" y="2565958"/>
          <a:ext cx="516743" cy="51674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97FC88-8890-48A6-A695-F6E763A5F05D}">
      <dsp:nvSpPr>
        <dsp:cNvPr id="0" name=""/>
        <dsp:cNvSpPr/>
      </dsp:nvSpPr>
      <dsp:spPr>
        <a:xfrm>
          <a:off x="4658568" y="2378862"/>
          <a:ext cx="2100066" cy="89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000" kern="1200"/>
            <a:t>Městské zpravodaje</a:t>
          </a:r>
          <a:endParaRPr lang="en-US" sz="2000" kern="1200"/>
        </a:p>
      </dsp:txBody>
      <dsp:txXfrm>
        <a:off x="4658568" y="2378862"/>
        <a:ext cx="2100066" cy="8909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BA6780-13E3-4019-A3FF-3D3AE2687A6D}">
      <dsp:nvSpPr>
        <dsp:cNvPr id="0" name=""/>
        <dsp:cNvSpPr/>
      </dsp:nvSpPr>
      <dsp:spPr>
        <a:xfrm>
          <a:off x="1816789" y="7297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2AEAA3-E69D-4653-9649-97E17831C15B}">
      <dsp:nvSpPr>
        <dsp:cNvPr id="0" name=""/>
        <dsp:cNvSpPr/>
      </dsp:nvSpPr>
      <dsp:spPr>
        <a:xfrm>
          <a:off x="628789" y="314403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000" kern="1200"/>
            <a:t>Česká televize provozuje ze zákona televizní studia v Brně a Ostravě</a:t>
          </a:r>
          <a:endParaRPr lang="en-US" sz="2000" kern="1200"/>
        </a:p>
      </dsp:txBody>
      <dsp:txXfrm>
        <a:off x="628789" y="3144033"/>
        <a:ext cx="4320000" cy="720000"/>
      </dsp:txXfrm>
    </dsp:sp>
    <dsp:sp modelId="{EE181CAE-D258-4481-B4D1-60ACA9D58D8B}">
      <dsp:nvSpPr>
        <dsp:cNvPr id="0" name=""/>
        <dsp:cNvSpPr/>
      </dsp:nvSpPr>
      <dsp:spPr>
        <a:xfrm>
          <a:off x="6892789" y="7297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106E1C-AF7A-4F4D-8047-3AADC1ED5A94}">
      <dsp:nvSpPr>
        <dsp:cNvPr id="0" name=""/>
        <dsp:cNvSpPr/>
      </dsp:nvSpPr>
      <dsp:spPr>
        <a:xfrm>
          <a:off x="5704789" y="314403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000" kern="1200"/>
            <a:t>Český rozhlas má 14 regionálních stanic se sídlem v každém kraji</a:t>
          </a:r>
          <a:endParaRPr lang="en-US" sz="2000" kern="1200"/>
        </a:p>
      </dsp:txBody>
      <dsp:txXfrm>
        <a:off x="5704789" y="3144033"/>
        <a:ext cx="432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FBDF0F-3AD7-409E-B07E-5DA55BD563A5}">
      <dsp:nvSpPr>
        <dsp:cNvPr id="0" name=""/>
        <dsp:cNvSpPr/>
      </dsp:nvSpPr>
      <dsp:spPr>
        <a:xfrm>
          <a:off x="0" y="706"/>
          <a:ext cx="6949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8B23A7-7768-4FB5-96EA-DF13B40541AB}">
      <dsp:nvSpPr>
        <dsp:cNvPr id="0" name=""/>
        <dsp:cNvSpPr/>
      </dsp:nvSpPr>
      <dsp:spPr>
        <a:xfrm>
          <a:off x="0" y="706"/>
          <a:ext cx="6949440" cy="1157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000" b="1" kern="1200"/>
            <a:t>Celoplošné vysílání – rádia:</a:t>
          </a:r>
          <a:r>
            <a:rPr lang="cs-CZ" sz="3000" kern="1200"/>
            <a:t> může ho naladit alespoň 80 % obyvatel</a:t>
          </a:r>
          <a:endParaRPr lang="en-US" sz="3000" kern="1200"/>
        </a:p>
      </dsp:txBody>
      <dsp:txXfrm>
        <a:off x="0" y="706"/>
        <a:ext cx="6949440" cy="1157044"/>
      </dsp:txXfrm>
    </dsp:sp>
    <dsp:sp modelId="{EA7B9602-E9DD-48E9-9D8C-9674BB144C46}">
      <dsp:nvSpPr>
        <dsp:cNvPr id="0" name=""/>
        <dsp:cNvSpPr/>
      </dsp:nvSpPr>
      <dsp:spPr>
        <a:xfrm>
          <a:off x="0" y="1157751"/>
          <a:ext cx="6949440" cy="0"/>
        </a:xfrm>
        <a:prstGeom prst="line">
          <a:avLst/>
        </a:prstGeom>
        <a:solidFill>
          <a:schemeClr val="accent2">
            <a:hueOff val="-260332"/>
            <a:satOff val="-5408"/>
            <a:lumOff val="-1471"/>
            <a:alphaOff val="0"/>
          </a:schemeClr>
        </a:solidFill>
        <a:ln w="12700" cap="flat" cmpd="sng" algn="ctr">
          <a:solidFill>
            <a:schemeClr val="accent2">
              <a:hueOff val="-260332"/>
              <a:satOff val="-5408"/>
              <a:lumOff val="-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0B7C37-4F72-41BA-8F40-BFF161A202BB}">
      <dsp:nvSpPr>
        <dsp:cNvPr id="0" name=""/>
        <dsp:cNvSpPr/>
      </dsp:nvSpPr>
      <dsp:spPr>
        <a:xfrm>
          <a:off x="0" y="1157751"/>
          <a:ext cx="6949440" cy="1157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000" b="1" kern="1200"/>
            <a:t>Celoplošné vysílání – televize:</a:t>
          </a:r>
          <a:r>
            <a:rPr lang="cs-CZ" sz="3000" kern="1200"/>
            <a:t> může ho naladit alespoň 70 % obyvatel</a:t>
          </a:r>
          <a:endParaRPr lang="en-US" sz="3000" kern="1200"/>
        </a:p>
      </dsp:txBody>
      <dsp:txXfrm>
        <a:off x="0" y="1157751"/>
        <a:ext cx="6949440" cy="1157044"/>
      </dsp:txXfrm>
    </dsp:sp>
    <dsp:sp modelId="{D7E44D62-F272-46A6-AF99-417432BD5854}">
      <dsp:nvSpPr>
        <dsp:cNvPr id="0" name=""/>
        <dsp:cNvSpPr/>
      </dsp:nvSpPr>
      <dsp:spPr>
        <a:xfrm>
          <a:off x="0" y="2314796"/>
          <a:ext cx="6949440" cy="0"/>
        </a:xfrm>
        <a:prstGeom prst="line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accent2">
              <a:hueOff val="-520665"/>
              <a:satOff val="-10816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E6996-9C58-4CD1-AD08-D9F7F9615528}">
      <dsp:nvSpPr>
        <dsp:cNvPr id="0" name=""/>
        <dsp:cNvSpPr/>
      </dsp:nvSpPr>
      <dsp:spPr>
        <a:xfrm>
          <a:off x="0" y="2314796"/>
          <a:ext cx="6949440" cy="1157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000" b="1" kern="1200"/>
            <a:t>Regionální vysílání – rádia: </a:t>
          </a:r>
          <a:r>
            <a:rPr lang="cs-CZ" sz="3000" kern="1200"/>
            <a:t>naladí ho od 1 % do 79,99 % obyvatel</a:t>
          </a:r>
          <a:endParaRPr lang="en-US" sz="3000" kern="1200"/>
        </a:p>
      </dsp:txBody>
      <dsp:txXfrm>
        <a:off x="0" y="2314796"/>
        <a:ext cx="6949440" cy="1157044"/>
      </dsp:txXfrm>
    </dsp:sp>
    <dsp:sp modelId="{4BD5EC11-4F74-44F0-A75A-B4FE57F3DE8B}">
      <dsp:nvSpPr>
        <dsp:cNvPr id="0" name=""/>
        <dsp:cNvSpPr/>
      </dsp:nvSpPr>
      <dsp:spPr>
        <a:xfrm>
          <a:off x="0" y="3471840"/>
          <a:ext cx="6949440" cy="0"/>
        </a:xfrm>
        <a:prstGeom prst="line">
          <a:avLst/>
        </a:prstGeom>
        <a:solidFill>
          <a:schemeClr val="accent2">
            <a:hueOff val="-780997"/>
            <a:satOff val="-16223"/>
            <a:lumOff val="-4412"/>
            <a:alphaOff val="0"/>
          </a:schemeClr>
        </a:solidFill>
        <a:ln w="12700" cap="flat" cmpd="sng" algn="ctr">
          <a:solidFill>
            <a:schemeClr val="accent2">
              <a:hueOff val="-780997"/>
              <a:satOff val="-16223"/>
              <a:lumOff val="-4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2D2E02-F26F-45E6-B2AF-16D7DC1DBCAF}">
      <dsp:nvSpPr>
        <dsp:cNvPr id="0" name=""/>
        <dsp:cNvSpPr/>
      </dsp:nvSpPr>
      <dsp:spPr>
        <a:xfrm>
          <a:off x="0" y="3471840"/>
          <a:ext cx="6949440" cy="1157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000" b="1" kern="1200"/>
            <a:t>Regionální vysílání – televize:</a:t>
          </a:r>
          <a:r>
            <a:rPr lang="cs-CZ" sz="3000" kern="1200"/>
            <a:t> naladí ho od 1 % do 69,99 % obyvatel</a:t>
          </a:r>
          <a:endParaRPr lang="en-US" sz="3000" kern="1200"/>
        </a:p>
      </dsp:txBody>
      <dsp:txXfrm>
        <a:off x="0" y="3471840"/>
        <a:ext cx="6949440" cy="1157044"/>
      </dsp:txXfrm>
    </dsp:sp>
    <dsp:sp modelId="{14711D82-73E8-46B8-BF2D-13A36CEFF784}">
      <dsp:nvSpPr>
        <dsp:cNvPr id="0" name=""/>
        <dsp:cNvSpPr/>
      </dsp:nvSpPr>
      <dsp:spPr>
        <a:xfrm>
          <a:off x="0" y="4628885"/>
          <a:ext cx="6949440" cy="0"/>
        </a:xfrm>
        <a:prstGeom prst="line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accent2">
              <a:hueOff val="-1041329"/>
              <a:satOff val="-21631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FD8B4-B0D3-447F-93C8-5F8D8025E850}">
      <dsp:nvSpPr>
        <dsp:cNvPr id="0" name=""/>
        <dsp:cNvSpPr/>
      </dsp:nvSpPr>
      <dsp:spPr>
        <a:xfrm>
          <a:off x="0" y="4628885"/>
          <a:ext cx="6949440" cy="1157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000" b="1" kern="1200"/>
            <a:t>Místní vysílání:</a:t>
          </a:r>
          <a:r>
            <a:rPr lang="cs-CZ" sz="3000" kern="1200"/>
            <a:t> nesmí zahrnovat více než 1 % obyvatel České republiky</a:t>
          </a:r>
          <a:endParaRPr lang="en-US" sz="3000" kern="1200"/>
        </a:p>
      </dsp:txBody>
      <dsp:txXfrm>
        <a:off x="0" y="4628885"/>
        <a:ext cx="6949440" cy="11570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4/13/2025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920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4/13/2025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73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4/13/2025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170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4/13/2025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76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4/13/2025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497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4/13/2025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259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4/13/2025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25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4/13/2025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107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4/13/2025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076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4/13/2025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329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4/13/2025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232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4/13/2025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484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4" Type="http://schemas.openxmlformats.org/officeDocument/2006/relationships/image" Target="../media/image3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10135D4-D3A1-4556-B91B-4A12069D4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Otevřít pole s satelitním pomiskou">
            <a:extLst>
              <a:ext uri="{FF2B5EF4-FFF2-40B4-BE49-F238E27FC236}">
                <a16:creationId xmlns:a16="http://schemas.microsoft.com/office/drawing/2014/main" id="{D715D23E-595B-C109-167B-76D0E856402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2015" y="-752015"/>
            <a:ext cx="6858000" cy="83620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50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43C84448-1E4E-927E-E7B4-BF03ED4696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6918" y="3429000"/>
            <a:ext cx="4506064" cy="1888742"/>
          </a:xfrm>
        </p:spPr>
        <p:txBody>
          <a:bodyPr>
            <a:normAutofit/>
          </a:bodyPr>
          <a:lstStyle/>
          <a:p>
            <a:pPr algn="l"/>
            <a:r>
              <a:rPr lang="cs-CZ">
                <a:solidFill>
                  <a:srgbClr val="FFFFFF"/>
                </a:solidFill>
              </a:rPr>
              <a:t>Regionální média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E51D5F96-9D86-65DA-64C1-AC4E0DCC65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6916" y="5428229"/>
            <a:ext cx="4506066" cy="899643"/>
          </a:xfrm>
        </p:spPr>
        <p:txBody>
          <a:bodyPr>
            <a:normAutofit/>
          </a:bodyPr>
          <a:lstStyle/>
          <a:p>
            <a:pPr algn="l"/>
            <a:r>
              <a:rPr lang="cs-CZ">
                <a:solidFill>
                  <a:srgbClr val="FFFFFF"/>
                </a:solidFill>
              </a:rPr>
              <a:t>aneb Katastrofa na obzoru</a:t>
            </a:r>
          </a:p>
        </p:txBody>
      </p:sp>
    </p:spTree>
    <p:extLst>
      <p:ext uri="{BB962C8B-B14F-4D97-AF65-F5344CB8AC3E}">
        <p14:creationId xmlns:p14="http://schemas.microsoft.com/office/powerpoint/2010/main" val="28646187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EF7A53E8-7247-2803-4720-8A5A6E7E1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cs-CZ" sz="4000"/>
              <a:t>Důležitost regionálních médií</a:t>
            </a:r>
          </a:p>
        </p:txBody>
      </p:sp>
      <p:graphicFrame>
        <p:nvGraphicFramePr>
          <p:cNvPr id="5" name="Zástupný obsah 2">
            <a:extLst>
              <a:ext uri="{FF2B5EF4-FFF2-40B4-BE49-F238E27FC236}">
                <a16:creationId xmlns:a16="http://schemas.microsoft.com/office/drawing/2014/main" id="{E734C0FB-A589-953E-0F8F-4D44C6984A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6829526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3364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A1B9E523-50C5-CC24-83E6-81A391F42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cs-CZ" dirty="0"/>
              <a:t>Regionální médium?</a:t>
            </a:r>
            <a:endParaRPr lang="cs-CZ"/>
          </a:p>
        </p:txBody>
      </p:sp>
      <p:graphicFrame>
        <p:nvGraphicFramePr>
          <p:cNvPr id="5" name="Zástupný obsah 2">
            <a:extLst>
              <a:ext uri="{FF2B5EF4-FFF2-40B4-BE49-F238E27FC236}">
                <a16:creationId xmlns:a16="http://schemas.microsoft.com/office/drawing/2014/main" id="{C007E5E2-EFC7-CFD3-6B27-149FADD671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599245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7234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4083CA8B-1013-19B6-AB83-017917FDF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4" y="4837319"/>
            <a:ext cx="4705097" cy="1601582"/>
          </a:xfrm>
        </p:spPr>
        <p:txBody>
          <a:bodyPr anchor="t">
            <a:normAutofit/>
          </a:bodyPr>
          <a:lstStyle/>
          <a:p>
            <a:r>
              <a:rPr lang="cs-CZ" dirty="0"/>
              <a:t>Regionální média jsou nejblíž svému publiku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0DE2B348-E201-D8CF-36C5-9D5FA4A700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189" b="10646"/>
          <a:stretch/>
        </p:blipFill>
        <p:spPr>
          <a:xfrm>
            <a:off x="20" y="10"/>
            <a:ext cx="12191980" cy="4557776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7F3794F-BF01-99C2-6930-7CFBBB6A83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9333" y="4837318"/>
            <a:ext cx="5753567" cy="16015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Čím menší, tím bližší</a:t>
            </a:r>
            <a:br>
              <a:rPr lang="cs-CZ" sz="1800" dirty="0"/>
            </a:br>
            <a:br>
              <a:rPr lang="cs-CZ" sz="1800" dirty="0"/>
            </a:br>
            <a:r>
              <a:rPr lang="cs-CZ" sz="1800" dirty="0"/>
              <a:t>Celostátní </a:t>
            </a:r>
            <a:r>
              <a:rPr lang="cs-CZ" sz="1800" dirty="0">
                <a:sym typeface="Wingdings" panose="05000000000000000000" pitchFamily="2" charset="2"/>
              </a:rPr>
              <a:t> krajské  okresní  městské  lokální  </a:t>
            </a:r>
            <a:r>
              <a:rPr lang="cs-CZ" sz="1800" dirty="0" err="1">
                <a:sym typeface="Wingdings" panose="05000000000000000000" pitchFamily="2" charset="2"/>
              </a:rPr>
              <a:t>hyperlokální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403272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711A613-D472-4040-9D9C-B7E81EE69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Regionální média veřejné služby</a:t>
            </a:r>
          </a:p>
        </p:txBody>
      </p:sp>
      <p:graphicFrame>
        <p:nvGraphicFramePr>
          <p:cNvPr id="5" name="Zástupný obsah 2">
            <a:extLst>
              <a:ext uri="{FF2B5EF4-FFF2-40B4-BE49-F238E27FC236}">
                <a16:creationId xmlns:a16="http://schemas.microsoft.com/office/drawing/2014/main" id="{CEBEB675-FCB2-1898-B73B-4D9CFF095F0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6269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Rectangle 1032">
            <a:extLst>
              <a:ext uri="{FF2B5EF4-FFF2-40B4-BE49-F238E27FC236}">
                <a16:creationId xmlns:a16="http://schemas.microsoft.com/office/drawing/2014/main" id="{C016FA66-B958-3A21-91DF-D3AF705EC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0CE549CB-456C-A8EA-F5C5-803172B24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557" y="548640"/>
            <a:ext cx="4416552" cy="2250895"/>
          </a:xfrm>
        </p:spPr>
        <p:txBody>
          <a:bodyPr anchor="t">
            <a:normAutofit/>
          </a:bodyPr>
          <a:lstStyle/>
          <a:p>
            <a:r>
              <a:rPr lang="cs-CZ" dirty="0"/>
              <a:t>Regionální mutace celostátního pořadu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F40DEDC-C428-A4FF-F3F8-8B8DBE012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3167" y="548640"/>
            <a:ext cx="5687568" cy="22508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Vysílání na programu ČT1 v 18 hodin se liší podle toho, ve které oblasti bydlíte</a:t>
            </a:r>
          </a:p>
        </p:txBody>
      </p:sp>
      <p:pic>
        <p:nvPicPr>
          <p:cNvPr id="1026" name="Picture 2" descr="Události v regionech (sever a východ) - iVysílání | Česká televize">
            <a:extLst>
              <a:ext uri="{FF2B5EF4-FFF2-40B4-BE49-F238E27FC236}">
                <a16:creationId xmlns:a16="http://schemas.microsoft.com/office/drawing/2014/main" id="{DAE39073-3569-0103-81F4-D012FE8BE3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0" r="4359" b="-3"/>
          <a:stretch/>
        </p:blipFill>
        <p:spPr bwMode="auto">
          <a:xfrm>
            <a:off x="20" y="3121318"/>
            <a:ext cx="6071589" cy="3736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Události v regionech (Ostrava) - iVysílání | Česká televize">
            <a:extLst>
              <a:ext uri="{FF2B5EF4-FFF2-40B4-BE49-F238E27FC236}">
                <a16:creationId xmlns:a16="http://schemas.microsoft.com/office/drawing/2014/main" id="{B2355A16-0D85-FBB4-979A-FF7E522E2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6" r="4997" b="-3"/>
          <a:stretch/>
        </p:blipFill>
        <p:spPr bwMode="auto">
          <a:xfrm>
            <a:off x="6127318" y="3121318"/>
            <a:ext cx="6064682" cy="3736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2924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B94DCB78-BA8C-F2AB-0B31-905830224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529932"/>
          </a:xfrm>
        </p:spPr>
        <p:txBody>
          <a:bodyPr anchor="b">
            <a:normAutofit/>
          </a:bodyPr>
          <a:lstStyle/>
          <a:p>
            <a:r>
              <a:rPr lang="cs-CZ" dirty="0"/>
              <a:t>Soukromá média: </a:t>
            </a:r>
            <a:br>
              <a:rPr lang="cs-CZ" dirty="0"/>
            </a:br>
            <a:r>
              <a:rPr lang="cs-CZ" dirty="0"/>
              <a:t>Vltava Labe Media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9D2707D-62FC-F193-6C92-BC6E148F9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>
            <a:normAutofit/>
          </a:bodyPr>
          <a:lstStyle/>
          <a:p>
            <a:r>
              <a:rPr lang="cs-CZ" sz="1800" dirty="0"/>
              <a:t>C</a:t>
            </a:r>
            <a:r>
              <a:rPr lang="cs-CZ" dirty="0"/>
              <a:t>elostátní síť regionálních novin Deník</a:t>
            </a:r>
          </a:p>
          <a:p>
            <a:r>
              <a:rPr lang="cs-CZ" dirty="0"/>
              <a:t>36 regionálních mutací</a:t>
            </a:r>
          </a:p>
          <a:p>
            <a:r>
              <a:rPr lang="cs-CZ" dirty="0"/>
              <a:t>Prodaný náklad </a:t>
            </a:r>
            <a:r>
              <a:rPr lang="cs-CZ" b="1" dirty="0"/>
              <a:t>45 tisíc kusů </a:t>
            </a:r>
            <a:r>
              <a:rPr lang="cs-CZ" dirty="0"/>
              <a:t>(únor 2025)</a:t>
            </a:r>
            <a:endParaRPr lang="cs-CZ" b="1" dirty="0"/>
          </a:p>
          <a:p>
            <a:r>
              <a:rPr lang="cs-CZ" b="1" dirty="0"/>
              <a:t>323 tisíc čtenářů </a:t>
            </a:r>
            <a:r>
              <a:rPr lang="cs-CZ" dirty="0"/>
              <a:t>na 1 vydání (nejvíc Moravskoslezský kraj, střední a východní Morava, nejméně Vysočina)</a:t>
            </a:r>
          </a:p>
          <a:p>
            <a:r>
              <a:rPr lang="cs-CZ" dirty="0"/>
              <a:t>75 % prodejů tvoří předplatné – nejvíc ze všech tiskovin v ČR</a:t>
            </a:r>
          </a:p>
          <a:p>
            <a:r>
              <a:rPr lang="cs-CZ" dirty="0"/>
              <a:t>Web Deník.cz: </a:t>
            </a:r>
            <a:r>
              <a:rPr lang="cs-CZ" b="1" dirty="0"/>
              <a:t>3,8 milionu</a:t>
            </a:r>
            <a:r>
              <a:rPr lang="cs-CZ" dirty="0"/>
              <a:t> uživatelů (3/2025)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0785A1C4-13F3-C03E-810F-1D163189DD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51" r="-2" b="1328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7416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40AA761E-3914-2D03-4E44-A31F8018D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cs-CZ" dirty="0"/>
              <a:t>Celoplošné, regionální, místní</a:t>
            </a:r>
          </a:p>
        </p:txBody>
      </p:sp>
      <p:graphicFrame>
        <p:nvGraphicFramePr>
          <p:cNvPr id="5" name="Zástupný obsah 2">
            <a:extLst>
              <a:ext uri="{FF2B5EF4-FFF2-40B4-BE49-F238E27FC236}">
                <a16:creationId xmlns:a16="http://schemas.microsoft.com/office/drawing/2014/main" id="{CE01B2C3-3A4A-B438-C90F-A2EE161B61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9332705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9578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056B492A-73E8-5663-6FAF-EDCA995C9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cs-CZ" sz="2800"/>
              <a:t>Soukromá média: </a:t>
            </a:r>
            <a:br>
              <a:rPr lang="cs-CZ" sz="2800"/>
            </a:br>
            <a:r>
              <a:rPr lang="cs-CZ" sz="2800" err="1"/>
              <a:t>Radio</a:t>
            </a:r>
            <a:r>
              <a:rPr lang="cs-CZ" sz="2800"/>
              <a:t> United Broadcasting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535D570-938E-C6B7-0395-0B37E9A21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Patří do skupiny firem kolem TV Prima</a:t>
            </a:r>
            <a:endParaRPr lang="cs-CZ" sz="1800" b="1" dirty="0"/>
          </a:p>
          <a:p>
            <a:pPr marL="0" indent="0">
              <a:buNone/>
            </a:pPr>
            <a:r>
              <a:rPr lang="cs-CZ" sz="1800" dirty="0"/>
              <a:t>Nadregionální rádia </a:t>
            </a:r>
            <a:r>
              <a:rPr lang="cs-CZ" sz="1800" b="1" dirty="0"/>
              <a:t>Beat</a:t>
            </a:r>
            <a:r>
              <a:rPr lang="cs-CZ" sz="1800" dirty="0"/>
              <a:t>,</a:t>
            </a:r>
            <a:r>
              <a:rPr lang="cs-CZ" sz="1800" b="1" dirty="0"/>
              <a:t> Kiss </a:t>
            </a:r>
            <a:r>
              <a:rPr lang="cs-CZ" sz="1800" dirty="0"/>
              <a:t>a </a:t>
            </a:r>
            <a:r>
              <a:rPr lang="cs-CZ" sz="1800" b="1" dirty="0"/>
              <a:t>Country</a:t>
            </a:r>
          </a:p>
          <a:p>
            <a:pPr marL="0" indent="0">
              <a:buNone/>
            </a:pPr>
            <a:r>
              <a:rPr lang="cs-CZ" sz="1800" dirty="0"/>
              <a:t>Regionální stanice </a:t>
            </a:r>
            <a:r>
              <a:rPr lang="en-US" sz="1800" b="1" dirty="0" err="1"/>
              <a:t>Signál</a:t>
            </a:r>
            <a:r>
              <a:rPr lang="cs-CZ" sz="1800" dirty="0"/>
              <a:t>, </a:t>
            </a:r>
            <a:r>
              <a:rPr lang="cs-CZ" sz="1800" b="1" dirty="0"/>
              <a:t>Spin, </a:t>
            </a:r>
            <a:r>
              <a:rPr lang="en-US" sz="1800" b="1" dirty="0"/>
              <a:t>Radi</a:t>
            </a:r>
            <a:r>
              <a:rPr lang="cs-CZ" sz="1800" b="1" dirty="0"/>
              <a:t>o</a:t>
            </a:r>
            <a:r>
              <a:rPr lang="en-US" sz="1800" b="1" dirty="0"/>
              <a:t> 1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ALE</a:t>
            </a:r>
          </a:p>
          <a:p>
            <a:pPr marL="0" indent="0">
              <a:buNone/>
            </a:pPr>
            <a:r>
              <a:rPr lang="cs-CZ" sz="1800" dirty="0"/>
              <a:t>rádia zároveň vysílají digitálně v síti DAB+ na celém území republiky – </a:t>
            </a:r>
            <a:r>
              <a:rPr lang="cs-CZ" sz="1800" b="1" dirty="0"/>
              <a:t>záleží tedy i na technologii šíření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67DED3E6-BFF4-ED7F-5B4E-188ACCB67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91261" y="659151"/>
            <a:ext cx="5837780" cy="326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obsah 2">
            <a:extLst>
              <a:ext uri="{FF2B5EF4-FFF2-40B4-BE49-F238E27FC236}">
                <a16:creationId xmlns:a16="http://schemas.microsoft.com/office/drawing/2014/main" id="{3ED4C794-6692-05DC-31A1-FA441089B0E2}"/>
              </a:ext>
            </a:extLst>
          </p:cNvPr>
          <p:cNvSpPr txBox="1">
            <a:spLocks/>
          </p:cNvSpPr>
          <p:nvPr/>
        </p:nvSpPr>
        <p:spPr>
          <a:xfrm>
            <a:off x="5846849" y="4393874"/>
            <a:ext cx="5967056" cy="20290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s-CZ" sz="1800" dirty="0"/>
              <a:t>Příklad poslechovosti: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1800" b="1" dirty="0"/>
              <a:t>Kiss: 	539 tisíc</a:t>
            </a:r>
            <a:r>
              <a:rPr lang="cs-CZ" sz="1800" dirty="0"/>
              <a:t> posluchačů denně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1800" dirty="0"/>
              <a:t>	</a:t>
            </a:r>
            <a:r>
              <a:rPr lang="cs-CZ" sz="1800" b="1" dirty="0"/>
              <a:t>1,8 milionu</a:t>
            </a:r>
            <a:r>
              <a:rPr lang="cs-CZ" sz="1800" dirty="0"/>
              <a:t> posluchačů týdně </a:t>
            </a:r>
            <a:br>
              <a:rPr lang="cs-CZ" sz="1800" dirty="0"/>
            </a:br>
            <a:r>
              <a:rPr lang="cs-CZ" sz="1800" dirty="0"/>
              <a:t>	(2. pololetí 2024)</a:t>
            </a:r>
          </a:p>
        </p:txBody>
      </p:sp>
    </p:spTree>
    <p:extLst>
      <p:ext uri="{BB962C8B-B14F-4D97-AF65-F5344CB8AC3E}">
        <p14:creationId xmlns:p14="http://schemas.microsoft.com/office/powerpoint/2010/main" val="14902535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90873BD-282F-332F-02E9-64FE6D56D1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Soukromá média: </a:t>
            </a:r>
            <a:br>
              <a:rPr lang="cs-CZ" dirty="0"/>
            </a:br>
            <a:r>
              <a:rPr lang="cs-CZ" dirty="0"/>
              <a:t>Media Bohemia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3565909-EC3F-98D5-A6F1-696D2C9A57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Holding ovládající 41 rádií</a:t>
            </a:r>
          </a:p>
          <a:p>
            <a:r>
              <a:rPr lang="cs-CZ" dirty="0"/>
              <a:t>„Rodiny“ stanic: </a:t>
            </a:r>
            <a:br>
              <a:rPr lang="cs-CZ" dirty="0"/>
            </a:br>
            <a:r>
              <a:rPr lang="cs-CZ" dirty="0"/>
              <a:t>	</a:t>
            </a:r>
            <a:r>
              <a:rPr lang="cs-CZ" b="1" dirty="0" err="1"/>
              <a:t>Hitrádio</a:t>
            </a:r>
            <a:r>
              <a:rPr lang="cs-CZ" dirty="0"/>
              <a:t> (10 variant)</a:t>
            </a:r>
            <a:br>
              <a:rPr lang="cs-CZ" dirty="0"/>
            </a:br>
            <a:r>
              <a:rPr lang="cs-CZ" dirty="0"/>
              <a:t>	</a:t>
            </a:r>
            <a:r>
              <a:rPr lang="cs-CZ" b="1" dirty="0"/>
              <a:t>Fajn </a:t>
            </a:r>
            <a:r>
              <a:rPr lang="cs-CZ" b="1" dirty="0" err="1"/>
              <a:t>Radio</a:t>
            </a:r>
            <a:br>
              <a:rPr lang="cs-CZ" b="1" dirty="0"/>
            </a:br>
            <a:r>
              <a:rPr lang="cs-CZ" dirty="0"/>
              <a:t>	</a:t>
            </a:r>
            <a:r>
              <a:rPr lang="cs-CZ" b="1" dirty="0"/>
              <a:t>Rock </a:t>
            </a:r>
            <a:r>
              <a:rPr lang="cs-CZ" b="1" dirty="0" err="1"/>
              <a:t>Radio</a:t>
            </a:r>
            <a:r>
              <a:rPr lang="cs-CZ" dirty="0"/>
              <a:t> </a:t>
            </a:r>
            <a:br>
              <a:rPr lang="cs-CZ" dirty="0"/>
            </a:br>
            <a:r>
              <a:rPr lang="cs-CZ" dirty="0"/>
              <a:t>	</a:t>
            </a:r>
            <a:r>
              <a:rPr lang="cs-CZ" b="1" dirty="0"/>
              <a:t>Blaník</a:t>
            </a:r>
            <a:r>
              <a:rPr lang="cs-CZ" dirty="0"/>
              <a:t> – jeho pokrytí se zvýšilo na úroveň celoplošného</a:t>
            </a:r>
          </a:p>
          <a:p>
            <a:r>
              <a:rPr lang="cs-CZ" b="1" dirty="0" err="1"/>
              <a:t>Hitrádio</a:t>
            </a:r>
            <a:r>
              <a:rPr lang="cs-CZ" b="1" dirty="0"/>
              <a:t>:	455 tisíc</a:t>
            </a:r>
            <a:r>
              <a:rPr lang="cs-CZ" dirty="0"/>
              <a:t> posluchačů denně</a:t>
            </a:r>
            <a:br>
              <a:rPr lang="cs-CZ" dirty="0"/>
            </a:br>
            <a:r>
              <a:rPr lang="cs-CZ" dirty="0"/>
              <a:t>		</a:t>
            </a:r>
            <a:r>
              <a:rPr lang="cs-CZ" b="1" dirty="0"/>
              <a:t>1,7 milionu</a:t>
            </a:r>
            <a:r>
              <a:rPr lang="cs-CZ" dirty="0"/>
              <a:t> posluchačů týdně (2. pololetí 2024)</a:t>
            </a:r>
          </a:p>
          <a:p>
            <a:endParaRPr lang="cs-CZ" dirty="0"/>
          </a:p>
        </p:txBody>
      </p:sp>
      <p:pic>
        <p:nvPicPr>
          <p:cNvPr id="2050" name="Picture 2" descr="Hitrádio FM Plus Plzeňsko">
            <a:extLst>
              <a:ext uri="{FF2B5EF4-FFF2-40B4-BE49-F238E27FC236}">
                <a16:creationId xmlns:a16="http://schemas.microsoft.com/office/drawing/2014/main" id="{EE63A4BC-09BF-6A8C-9587-DBB2841259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8295" y="2870576"/>
            <a:ext cx="2250849" cy="148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itrádio North Music">
            <a:extLst>
              <a:ext uri="{FF2B5EF4-FFF2-40B4-BE49-F238E27FC236}">
                <a16:creationId xmlns:a16="http://schemas.microsoft.com/office/drawing/2014/main" id="{CC10F94F-4D28-3A72-78B1-422F9080BE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9505" y="1907073"/>
            <a:ext cx="2126092" cy="1399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itrádio Contact">
            <a:extLst>
              <a:ext uri="{FF2B5EF4-FFF2-40B4-BE49-F238E27FC236}">
                <a16:creationId xmlns:a16="http://schemas.microsoft.com/office/drawing/2014/main" id="{0B0FB52B-62B5-67B9-050D-54387D8CF8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8295" y="920700"/>
            <a:ext cx="2029870" cy="1335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itrádio Vysočina">
            <a:extLst>
              <a:ext uri="{FF2B5EF4-FFF2-40B4-BE49-F238E27FC236}">
                <a16:creationId xmlns:a16="http://schemas.microsoft.com/office/drawing/2014/main" id="{11AD9E6F-1233-6910-6BCF-AA08339CB3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8295" y="43039"/>
            <a:ext cx="1946462" cy="1281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>
            <a:extLst>
              <a:ext uri="{FF2B5EF4-FFF2-40B4-BE49-F238E27FC236}">
                <a16:creationId xmlns:a16="http://schemas.microsoft.com/office/drawing/2014/main" id="{C230E33C-57E0-2EBC-E980-EDCF1BE10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7085" y="3922791"/>
            <a:ext cx="2250849" cy="148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itrádio Černá Hora">
            <a:extLst>
              <a:ext uri="{FF2B5EF4-FFF2-40B4-BE49-F238E27FC236}">
                <a16:creationId xmlns:a16="http://schemas.microsoft.com/office/drawing/2014/main" id="{3C5EDB53-8669-3508-C79F-789B345E9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42" y="5104851"/>
            <a:ext cx="1908179" cy="125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itrádio Orion (Severní Morava)">
            <a:extLst>
              <a:ext uri="{FF2B5EF4-FFF2-40B4-BE49-F238E27FC236}">
                <a16:creationId xmlns:a16="http://schemas.microsoft.com/office/drawing/2014/main" id="{20638673-A3BD-A1B5-2862-04359EC8C1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0634" y="5113111"/>
            <a:ext cx="1908179" cy="125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Hitrádio Zlín">
            <a:extLst>
              <a:ext uri="{FF2B5EF4-FFF2-40B4-BE49-F238E27FC236}">
                <a16:creationId xmlns:a16="http://schemas.microsoft.com/office/drawing/2014/main" id="{ADE3877F-5AA5-9DF6-B061-B9B672507A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189" y="4978484"/>
            <a:ext cx="2203242" cy="1449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Hitrádio City Brno">
            <a:extLst>
              <a:ext uri="{FF2B5EF4-FFF2-40B4-BE49-F238E27FC236}">
                <a16:creationId xmlns:a16="http://schemas.microsoft.com/office/drawing/2014/main" id="{A979B3E3-BB95-CA12-4066-F2EA47710C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7465" y="4913923"/>
            <a:ext cx="2411382" cy="1586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Hitrádio City 93,7 FM">
            <a:extLst>
              <a:ext uri="{FF2B5EF4-FFF2-40B4-BE49-F238E27FC236}">
                <a16:creationId xmlns:a16="http://schemas.microsoft.com/office/drawing/2014/main" id="{7E33DE30-96CB-B184-2404-51C527B891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1240" y="4995006"/>
            <a:ext cx="2153036" cy="1416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1466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0861BC11-DEB5-4D31-0C5A-EB6D5C158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80" y="603504"/>
            <a:ext cx="4361688" cy="1527048"/>
          </a:xfrm>
        </p:spPr>
        <p:txBody>
          <a:bodyPr anchor="b">
            <a:normAutofit/>
          </a:bodyPr>
          <a:lstStyle/>
          <a:p>
            <a:r>
              <a:rPr lang="cs-CZ" dirty="0"/>
              <a:t>Soukromá média: </a:t>
            </a:r>
            <a:br>
              <a:rPr lang="cs-CZ" dirty="0"/>
            </a:br>
            <a:r>
              <a:rPr lang="cs-CZ" dirty="0"/>
              <a:t>TV Praha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8982C33-C1E9-4278-A6AA-4345F52E39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79" y="2212848"/>
            <a:ext cx="4361688" cy="4096512"/>
          </a:xfrm>
        </p:spPr>
        <p:txBody>
          <a:bodyPr>
            <a:normAutofit/>
          </a:bodyPr>
          <a:lstStyle/>
          <a:p>
            <a:r>
              <a:rPr lang="cs-CZ" sz="1800" dirty="0"/>
              <a:t>Stanice pro Prahu a Středočeský kraj</a:t>
            </a:r>
          </a:p>
          <a:p>
            <a:r>
              <a:rPr lang="cs-CZ" sz="1800" dirty="0"/>
              <a:t>Vysílá 24 hodin denně </a:t>
            </a:r>
          </a:p>
          <a:p>
            <a:r>
              <a:rPr lang="cs-CZ" sz="1800" dirty="0"/>
              <a:t>Patří do skupiny </a:t>
            </a:r>
            <a:r>
              <a:rPr lang="cs-CZ" sz="1800" dirty="0" err="1"/>
              <a:t>BigBoard</a:t>
            </a:r>
            <a:endParaRPr lang="cs-CZ" sz="1800" dirty="0"/>
          </a:p>
          <a:p>
            <a:r>
              <a:rPr lang="cs-CZ" sz="1800" dirty="0"/>
              <a:t>Zpravodajství, </a:t>
            </a:r>
            <a:r>
              <a:rPr lang="cs-CZ" sz="1800" dirty="0" err="1"/>
              <a:t>life</a:t>
            </a:r>
            <a:r>
              <a:rPr lang="cs-CZ" sz="1800" dirty="0"/>
              <a:t> style</a:t>
            </a:r>
          </a:p>
          <a:p>
            <a:endParaRPr lang="cs-CZ" sz="1800" dirty="0"/>
          </a:p>
        </p:txBody>
      </p:sp>
      <p:pic>
        <p:nvPicPr>
          <p:cNvPr id="4098" name="Picture 2" descr="No photo description available.">
            <a:extLst>
              <a:ext uri="{FF2B5EF4-FFF2-40B4-BE49-F238E27FC236}">
                <a16:creationId xmlns:a16="http://schemas.microsoft.com/office/drawing/2014/main" id="{EE43E392-04A3-72B0-EB8E-87DA27C581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67"/>
          <a:stretch/>
        </p:blipFill>
        <p:spPr bwMode="auto">
          <a:xfrm>
            <a:off x="5818632" y="-1"/>
            <a:ext cx="6373368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91915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2" name="Rectangle 5131">
            <a:extLst>
              <a:ext uri="{FF2B5EF4-FFF2-40B4-BE49-F238E27FC236}">
                <a16:creationId xmlns:a16="http://schemas.microsoft.com/office/drawing/2014/main" id="{C016FA66-B958-3A21-91DF-D3AF705EC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4C263EA3-6AC6-4D03-1899-4E1B63298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557" y="548640"/>
            <a:ext cx="4416552" cy="2250895"/>
          </a:xfrm>
        </p:spPr>
        <p:txBody>
          <a:bodyPr anchor="t">
            <a:normAutofit/>
          </a:bodyPr>
          <a:lstStyle/>
          <a:p>
            <a:r>
              <a:rPr lang="cs-CZ" dirty="0"/>
              <a:t>Soukromá média: A11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3CB49B7-197D-AC93-BA30-39985CA8F5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3167" y="548640"/>
            <a:ext cx="5687568" cy="225089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cs-CZ" sz="1800" dirty="0"/>
              <a:t>Původně vydavatelství regionálních tiskovin Náš region</a:t>
            </a:r>
          </a:p>
          <a:p>
            <a:pPr>
              <a:lnSpc>
                <a:spcPct val="110000"/>
              </a:lnSpc>
            </a:pPr>
            <a:r>
              <a:rPr lang="cs-CZ" sz="1800" dirty="0"/>
              <a:t>Nyní také celostátní stanice vzniklá přeměnou z projektu RegionálníTelevize.cz (sledovanost 0,04 %)</a:t>
            </a:r>
          </a:p>
          <a:p>
            <a:pPr>
              <a:lnSpc>
                <a:spcPct val="110000"/>
              </a:lnSpc>
            </a:pPr>
            <a:r>
              <a:rPr lang="cs-CZ" sz="1800" dirty="0"/>
              <a:t>Majitelé Aleš Zavoral, Daniel </a:t>
            </a:r>
            <a:r>
              <a:rPr lang="cs-CZ" sz="1800" dirty="0" err="1"/>
              <a:t>Šopov</a:t>
            </a:r>
            <a:endParaRPr lang="cs-CZ" sz="1800" dirty="0"/>
          </a:p>
        </p:txBody>
      </p:sp>
      <p:pic>
        <p:nvPicPr>
          <p:cNvPr id="5124" name="Picture 4" descr="Novinky – A 11 s.r.o.">
            <a:extLst>
              <a:ext uri="{FF2B5EF4-FFF2-40B4-BE49-F238E27FC236}">
                <a16:creationId xmlns:a16="http://schemas.microsoft.com/office/drawing/2014/main" id="{A826E2C8-BC11-7046-B4A8-D3E5DEB612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800"/>
          <a:stretch/>
        </p:blipFill>
        <p:spPr bwMode="auto">
          <a:xfrm>
            <a:off x="20" y="3121318"/>
            <a:ext cx="6071589" cy="3736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Print – A 11 s.r.o.">
            <a:extLst>
              <a:ext uri="{FF2B5EF4-FFF2-40B4-BE49-F238E27FC236}">
                <a16:creationId xmlns:a16="http://schemas.microsoft.com/office/drawing/2014/main" id="{59AE3C9F-33A0-FAF4-4D81-EB066A77FC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67" b="49371"/>
          <a:stretch/>
        </p:blipFill>
        <p:spPr bwMode="auto">
          <a:xfrm>
            <a:off x="6127318" y="3121318"/>
            <a:ext cx="6064682" cy="3736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23228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BDF4BBC6-DDBD-6A5A-966E-A1333F686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cs-CZ" dirty="0"/>
              <a:t>Soukromá média: </a:t>
            </a:r>
            <a:br>
              <a:rPr lang="cs-CZ" dirty="0"/>
            </a:br>
            <a:r>
              <a:rPr lang="cs-CZ" dirty="0"/>
              <a:t>Drbna.cz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2197550-A92B-E069-776B-033618BB1C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/>
          </a:bodyPr>
          <a:lstStyle/>
          <a:p>
            <a:r>
              <a:rPr lang="cs-CZ" sz="1800" dirty="0"/>
              <a:t>Vznikla v Českých Budějovicích</a:t>
            </a:r>
          </a:p>
          <a:p>
            <a:r>
              <a:rPr lang="cs-CZ" sz="1800" dirty="0"/>
              <a:t>Dnes zahrnuje varianty </a:t>
            </a:r>
            <a:r>
              <a:rPr lang="cs-CZ" sz="1800" dirty="0" err="1"/>
              <a:t>Budějcká</a:t>
            </a:r>
            <a:r>
              <a:rPr lang="cs-CZ" sz="1800" dirty="0"/>
              <a:t> Drbna, Brněnská Drbna, Hanácká Drbna, Hradecká Drbna, Jihlavská Drbna, Karlovarská Drbna, Liberecká Drbna, Plzeňská Drbna a Pražská Drbna</a:t>
            </a:r>
          </a:p>
          <a:p>
            <a:r>
              <a:rPr lang="cs-CZ" sz="1800" dirty="0"/>
              <a:t>Zakladatelem je Libor Matoušek</a:t>
            </a:r>
          </a:p>
          <a:p>
            <a:r>
              <a:rPr lang="cs-CZ" sz="1800" b="1" dirty="0"/>
              <a:t>1,5 milionu uživatelů měsíčně</a:t>
            </a:r>
            <a:r>
              <a:rPr lang="cs-CZ" sz="1800" dirty="0"/>
              <a:t> = desátý nejnavštěvovanější web v kategorii Zpravodajství na českém internetu (</a:t>
            </a:r>
            <a:r>
              <a:rPr lang="cs-CZ" sz="1800" dirty="0" err="1"/>
              <a:t>NetMonitor</a:t>
            </a:r>
            <a:r>
              <a:rPr lang="cs-CZ" sz="1800" dirty="0"/>
              <a:t>, březen 2025)</a:t>
            </a:r>
          </a:p>
          <a:p>
            <a:endParaRPr lang="cs-CZ" sz="1800" dirty="0"/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FCD572E8-87DF-48CB-75B3-8FAE301C94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1395" y="705470"/>
            <a:ext cx="4681506" cy="5475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0834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A2735C7-5144-B406-7BFC-F95CA33CC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4EB6D4FE-4623-381C-43B9-BD297A8F6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2209" y="4741983"/>
            <a:ext cx="8728364" cy="9089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/>
              <a:t>Všichni jsou si blíž… Až moc.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1B262D2F-E9C7-A723-A5B1-1342082E4D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412746" y="427085"/>
            <a:ext cx="3568775" cy="3837393"/>
          </a:xfrm>
          <a:prstGeom prst="rect">
            <a:avLst/>
          </a:prstGeom>
        </p:spPr>
      </p:pic>
      <p:pic>
        <p:nvPicPr>
          <p:cNvPr id="6" name="utvspd">
            <a:hlinkClick r:id="" action="ppaction://media"/>
            <a:extLst>
              <a:ext uri="{FF2B5EF4-FFF2-40B4-BE49-F238E27FC236}">
                <a16:creationId xmlns:a16="http://schemas.microsoft.com/office/drawing/2014/main" id="{1C71049B-720A-E125-C5DB-0E4022CED20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09101" y="1081311"/>
            <a:ext cx="5623596" cy="3183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259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DDDCF320-7031-9A59-2CE5-3C30A2B6C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6802" y="603504"/>
            <a:ext cx="5577902" cy="1527048"/>
          </a:xfrm>
        </p:spPr>
        <p:txBody>
          <a:bodyPr anchor="b">
            <a:normAutofit/>
          </a:bodyPr>
          <a:lstStyle/>
          <a:p>
            <a:r>
              <a:rPr lang="cs-CZ" dirty="0"/>
              <a:t>Porušení vysílacího zákona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061E86FD-B3E2-EE40-42D9-967E837650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648" y="1348219"/>
            <a:ext cx="4681506" cy="4189947"/>
          </a:xfrm>
          <a:prstGeom prst="rect">
            <a:avLst/>
          </a:prstGeom>
        </p:spPr>
      </p:pic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B63A2B5-3ED3-6760-20F0-A98E6AD0C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6802" y="2212848"/>
            <a:ext cx="5577902" cy="4096512"/>
          </a:xfrm>
        </p:spPr>
        <p:txBody>
          <a:bodyPr>
            <a:normAutofit/>
          </a:bodyPr>
          <a:lstStyle/>
          <a:p>
            <a:r>
              <a:rPr lang="cs-CZ" sz="1700" dirty="0"/>
              <a:t>„Moderátorka Ivana Turková (…) ve všech analyzovaných vydáních </a:t>
            </a:r>
            <a:r>
              <a:rPr lang="cs-CZ" sz="1700" b="1" dirty="0"/>
              <a:t>aktivně podporovala pozvané hosty </a:t>
            </a:r>
            <a:r>
              <a:rPr lang="cs-CZ" sz="1700" dirty="0"/>
              <a:t>a jimi prezentované politické postoje, resp. kandidátní listinu SPD, Trikolora a PRO. Hosty vykreslovala výhradně v pozitivním světle, kladla jim </a:t>
            </a:r>
            <a:r>
              <a:rPr lang="cs-CZ" sz="1700" b="1" dirty="0"/>
              <a:t>vstřícné a návodné dotazy </a:t>
            </a:r>
            <a:r>
              <a:rPr lang="cs-CZ" sz="1700" dirty="0"/>
              <a:t>týkající se světonázorových stanovisek i nadcházejících voleb, a jejich myšlenky často sama aktivně rozvíjela.“ (RRTV, březen 2025)</a:t>
            </a:r>
          </a:p>
          <a:p>
            <a:r>
              <a:rPr lang="cs-CZ" sz="1700" dirty="0"/>
              <a:t>Zastupitelka SPD Patricie Junková ke svému moderování: „Já tam v tu chvíli nevystupuju za SPD, </a:t>
            </a:r>
            <a:r>
              <a:rPr lang="cs-CZ" sz="1700" b="1" dirty="0"/>
              <a:t>jsem tam čistě jako nezávislá moderátorka</a:t>
            </a:r>
            <a:r>
              <a:rPr lang="cs-CZ" sz="1700" dirty="0"/>
              <a:t>.“</a:t>
            </a:r>
          </a:p>
        </p:txBody>
      </p:sp>
    </p:spTree>
    <p:extLst>
      <p:ext uri="{BB962C8B-B14F-4D97-AF65-F5344CB8AC3E}">
        <p14:creationId xmlns:p14="http://schemas.microsoft.com/office/powerpoint/2010/main" val="7080620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>
            <a:extLst>
              <a:ext uri="{FF2B5EF4-FFF2-40B4-BE49-F238E27FC236}">
                <a16:creationId xmlns:a16="http://schemas.microsoft.com/office/drawing/2014/main" id="{BC0BA30D-D915-7E51-44B9-F8F10B1E7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Problém mediálních pouští</a:t>
            </a:r>
          </a:p>
        </p:txBody>
      </p:sp>
      <p:sp>
        <p:nvSpPr>
          <p:cNvPr id="5" name="Zástupný obsah 4">
            <a:extLst>
              <a:ext uri="{FF2B5EF4-FFF2-40B4-BE49-F238E27FC236}">
                <a16:creationId xmlns:a16="http://schemas.microsoft.com/office/drawing/2014/main" id="{9D9A4A66-3CDF-FA77-B4E4-C7A85067E3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Centralizace zpravodajství do Prahy a dalších velkých měst</a:t>
            </a:r>
          </a:p>
          <a:p>
            <a:r>
              <a:rPr lang="pl-PL" dirty="0"/>
              <a:t>Počet lokálních novin se za deset let </a:t>
            </a:r>
            <a:r>
              <a:rPr lang="pl-PL" b="1" dirty="0"/>
              <a:t>snížil o 50 procent</a:t>
            </a:r>
            <a:r>
              <a:rPr lang="pl-PL" dirty="0"/>
              <a:t>: ze 60 v roce 2009 na 30 v roce 2019 </a:t>
            </a:r>
          </a:p>
          <a:p>
            <a:r>
              <a:rPr lang="pl-PL" dirty="0"/>
              <a:t>Novinařina „od stolu” = chybí osobní zkušenosti z místa</a:t>
            </a:r>
          </a:p>
          <a:p>
            <a:r>
              <a:rPr lang="pl-PL" dirty="0"/>
              <a:t>Tlak na levnou produkci</a:t>
            </a:r>
          </a:p>
          <a:p>
            <a:r>
              <a:rPr lang="pl-PL" dirty="0"/>
              <a:t>Některé oblasti zůstanou komerčně nezajímavé</a:t>
            </a:r>
            <a:endParaRPr lang="cs-CZ" dirty="0"/>
          </a:p>
        </p:txBody>
      </p:sp>
      <p:pic>
        <p:nvPicPr>
          <p:cNvPr id="8" name="Zástupný obsah 7" descr="Obsah obrázku text, venku, obloha, Billboard&#10;&#10;Obsah vygenerovaný umělou inteligencí může být nesprávný.">
            <a:extLst>
              <a:ext uri="{FF2B5EF4-FFF2-40B4-BE49-F238E27FC236}">
                <a16:creationId xmlns:a16="http://schemas.microsoft.com/office/drawing/2014/main" id="{75C2297F-BADA-F100-4247-31BF7F1FF69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7331" y="1825625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33020712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BFA1120-8ADF-17AE-2250-D89680A72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Avataři místo lidí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2698B2B-26B8-0178-5C12-C49FDA41D03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Regionální </a:t>
            </a:r>
            <a:r>
              <a:rPr lang="cs-CZ" b="1" dirty="0"/>
              <a:t>TV Brno 1</a:t>
            </a:r>
            <a:r>
              <a:rPr lang="cs-CZ" dirty="0"/>
              <a:t> používá AI moderátory ve své zpravodajské relaci</a:t>
            </a:r>
          </a:p>
          <a:p>
            <a:r>
              <a:rPr lang="cs-CZ" dirty="0"/>
              <a:t>Projekt spustila v březnu 2024</a:t>
            </a:r>
          </a:p>
        </p:txBody>
      </p:sp>
      <p:pic>
        <p:nvPicPr>
          <p:cNvPr id="5" name="P04860_Zpravy_Brno1_250410_HD__lq">
            <a:hlinkClick r:id="" action="ppaction://media"/>
            <a:extLst>
              <a:ext uri="{FF2B5EF4-FFF2-40B4-BE49-F238E27FC236}">
                <a16:creationId xmlns:a16="http://schemas.microsoft.com/office/drawing/2014/main" id="{0F602498-BFBD-7258-FE82-7E3CAB70660A}"/>
              </a:ext>
            </a:extLst>
          </p:cNvPr>
          <p:cNvPicPr>
            <a:picLocks noGrp="1" noChangeAspect="1"/>
          </p:cNvPicPr>
          <p:nvPr>
            <p:ph sz="half" idx="2"/>
            <a:videoFile r:link="rId1"/>
            <p:extLst>
              <p:ext uri="{DAA4B4D4-6D71-4841-9C94-3DE7FCFB9230}">
                <p14:media xmlns:p14="http://schemas.microsoft.com/office/powerpoint/2010/main" r:embed="rId2">
                  <p14:trim end="477925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72200" y="2543175"/>
            <a:ext cx="5181600" cy="2914650"/>
          </a:xfrm>
        </p:spPr>
      </p:pic>
    </p:spTree>
    <p:extLst>
      <p:ext uri="{BB962C8B-B14F-4D97-AF65-F5344CB8AC3E}">
        <p14:creationId xmlns:p14="http://schemas.microsoft.com/office/powerpoint/2010/main" val="50944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1179</TotalTime>
  <Words>692</Words>
  <Application>Microsoft Office PowerPoint</Application>
  <PresentationFormat>Širokoúhlá obrazovka</PresentationFormat>
  <Paragraphs>73</Paragraphs>
  <Slides>17</Slides>
  <Notes>0</Notes>
  <HiddenSlides>0</HiddenSlides>
  <MMClips>3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1" baseType="lpstr">
      <vt:lpstr>Arial</vt:lpstr>
      <vt:lpstr>Neue Haas Grotesk Text Pro</vt:lpstr>
      <vt:lpstr>Wingdings</vt:lpstr>
      <vt:lpstr>VanillaVTI</vt:lpstr>
      <vt:lpstr>Regionální média</vt:lpstr>
      <vt:lpstr>Důležitost regionálních médií</vt:lpstr>
      <vt:lpstr>Regionální médium?</vt:lpstr>
      <vt:lpstr>Regionální média jsou nejblíž svému publiku</vt:lpstr>
      <vt:lpstr>Regionální média veřejné služby</vt:lpstr>
      <vt:lpstr>Regionální mutace celostátního pořadu</vt:lpstr>
      <vt:lpstr>Soukromá média:  Vltava Labe Media</vt:lpstr>
      <vt:lpstr>Celoplošné, regionální, místní</vt:lpstr>
      <vt:lpstr>Soukromá média:  Radio United Broadcasting</vt:lpstr>
      <vt:lpstr>Soukromá média:  Media Bohemia</vt:lpstr>
      <vt:lpstr>Soukromá média:  TV Praha</vt:lpstr>
      <vt:lpstr>Soukromá média: A11</vt:lpstr>
      <vt:lpstr>Soukromá média:  Drbna.cz</vt:lpstr>
      <vt:lpstr>Všichni jsou si blíž… Až moc.</vt:lpstr>
      <vt:lpstr>Porušení vysílacího zákona</vt:lpstr>
      <vt:lpstr>Problém mediálních pouští</vt:lpstr>
      <vt:lpstr>Avataři místo lidí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Filip Rožánek</dc:creator>
  <cp:lastModifiedBy>Filip Rožánek</cp:lastModifiedBy>
  <cp:revision>37</cp:revision>
  <dcterms:created xsi:type="dcterms:W3CDTF">2025-04-13T09:40:21Z</dcterms:created>
  <dcterms:modified xsi:type="dcterms:W3CDTF">2025-04-14T05:19:22Z</dcterms:modified>
</cp:coreProperties>
</file>