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44267C5-7F25-4470-A8F3-B2ED3D445E66}" v="37" dt="2025-03-31T07:34:43.6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9" autoAdjust="0"/>
    <p:restoredTop sz="94660"/>
  </p:normalViewPr>
  <p:slideViewPr>
    <p:cSldViewPr snapToGrid="0">
      <p:cViewPr varScale="1">
        <p:scale>
          <a:sx n="96" d="100"/>
          <a:sy n="96" d="100"/>
        </p:scale>
        <p:origin x="210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ilip Rožánek" userId="a840d57ebfa8e2e3" providerId="LiveId" clId="{C44267C5-7F25-4470-A8F3-B2ED3D445E66}"/>
    <pc:docChg chg="undo custSel addSld modSld">
      <pc:chgData name="Filip Rožánek" userId="a840d57ebfa8e2e3" providerId="LiveId" clId="{C44267C5-7F25-4470-A8F3-B2ED3D445E66}" dt="2025-03-31T07:39:11.991" v="4694" actId="22"/>
      <pc:docMkLst>
        <pc:docMk/>
      </pc:docMkLst>
      <pc:sldChg chg="addSp delSp modSp new mod setBg">
        <pc:chgData name="Filip Rožánek" userId="a840d57ebfa8e2e3" providerId="LiveId" clId="{C44267C5-7F25-4470-A8F3-B2ED3D445E66}" dt="2025-03-31T07:33:52.027" v="4484" actId="20577"/>
        <pc:sldMkLst>
          <pc:docMk/>
          <pc:sldMk cId="779716690" sldId="257"/>
        </pc:sldMkLst>
        <pc:spChg chg="mod">
          <ac:chgData name="Filip Rožánek" userId="a840d57ebfa8e2e3" providerId="LiveId" clId="{C44267C5-7F25-4470-A8F3-B2ED3D445E66}" dt="2025-03-30T18:57:00.661" v="89" actId="26606"/>
          <ac:spMkLst>
            <pc:docMk/>
            <pc:sldMk cId="779716690" sldId="257"/>
            <ac:spMk id="2" creationId="{FD66BBE5-40BA-F414-B474-A6279F7C5DE3}"/>
          </ac:spMkLst>
        </pc:spChg>
        <pc:spChg chg="add del mod">
          <ac:chgData name="Filip Rožánek" userId="a840d57ebfa8e2e3" providerId="LiveId" clId="{C44267C5-7F25-4470-A8F3-B2ED3D445E66}" dt="2025-03-30T18:57:00.661" v="89" actId="26606"/>
          <ac:spMkLst>
            <pc:docMk/>
            <pc:sldMk cId="779716690" sldId="257"/>
            <ac:spMk id="3" creationId="{A8D204C7-38C6-2719-47AF-C8C0C0CBB6FD}"/>
          </ac:spMkLst>
        </pc:spChg>
        <pc:spChg chg="add del">
          <ac:chgData name="Filip Rožánek" userId="a840d57ebfa8e2e3" providerId="LiveId" clId="{C44267C5-7F25-4470-A8F3-B2ED3D445E66}" dt="2025-03-30T18:57:00.613" v="88" actId="26606"/>
          <ac:spMkLst>
            <pc:docMk/>
            <pc:sldMk cId="779716690" sldId="257"/>
            <ac:spMk id="9" creationId="{817D949E-564D-4503-A64E-D22FA3232C29}"/>
          </ac:spMkLst>
        </pc:spChg>
        <pc:spChg chg="add del">
          <ac:chgData name="Filip Rožánek" userId="a840d57ebfa8e2e3" providerId="LiveId" clId="{C44267C5-7F25-4470-A8F3-B2ED3D445E66}" dt="2025-03-30T18:57:00.613" v="88" actId="26606"/>
          <ac:spMkLst>
            <pc:docMk/>
            <pc:sldMk cId="779716690" sldId="257"/>
            <ac:spMk id="11" creationId="{2C8EEB27-9249-8B3A-C8C2-18F9DC480810}"/>
          </ac:spMkLst>
        </pc:spChg>
        <pc:spChg chg="add del">
          <ac:chgData name="Filip Rožánek" userId="a840d57ebfa8e2e3" providerId="LiveId" clId="{C44267C5-7F25-4470-A8F3-B2ED3D445E66}" dt="2025-03-30T18:57:00.613" v="88" actId="26606"/>
          <ac:spMkLst>
            <pc:docMk/>
            <pc:sldMk cId="779716690" sldId="257"/>
            <ac:spMk id="13" creationId="{18482CAC-96FF-EBE5-E97D-0BE2B8A51E3F}"/>
          </ac:spMkLst>
        </pc:spChg>
        <pc:spChg chg="add">
          <ac:chgData name="Filip Rožánek" userId="a840d57ebfa8e2e3" providerId="LiveId" clId="{C44267C5-7F25-4470-A8F3-B2ED3D445E66}" dt="2025-03-30T18:57:00.661" v="89" actId="26606"/>
          <ac:spMkLst>
            <pc:docMk/>
            <pc:sldMk cId="779716690" sldId="257"/>
            <ac:spMk id="15" creationId="{817D949E-564D-4503-A64E-D22FA3232C29}"/>
          </ac:spMkLst>
        </pc:spChg>
        <pc:spChg chg="add">
          <ac:chgData name="Filip Rožánek" userId="a840d57ebfa8e2e3" providerId="LiveId" clId="{C44267C5-7F25-4470-A8F3-B2ED3D445E66}" dt="2025-03-30T18:57:00.661" v="89" actId="26606"/>
          <ac:spMkLst>
            <pc:docMk/>
            <pc:sldMk cId="779716690" sldId="257"/>
            <ac:spMk id="16" creationId="{2C8EEB27-9249-8B3A-C8C2-18F9DC480810}"/>
          </ac:spMkLst>
        </pc:spChg>
        <pc:spChg chg="add">
          <ac:chgData name="Filip Rožánek" userId="a840d57ebfa8e2e3" providerId="LiveId" clId="{C44267C5-7F25-4470-A8F3-B2ED3D445E66}" dt="2025-03-30T18:57:00.661" v="89" actId="26606"/>
          <ac:spMkLst>
            <pc:docMk/>
            <pc:sldMk cId="779716690" sldId="257"/>
            <ac:spMk id="17" creationId="{18482CAC-96FF-EBE5-E97D-0BE2B8A51E3F}"/>
          </ac:spMkLst>
        </pc:spChg>
        <pc:graphicFrameChg chg="add del">
          <ac:chgData name="Filip Rožánek" userId="a840d57ebfa8e2e3" providerId="LiveId" clId="{C44267C5-7F25-4470-A8F3-B2ED3D445E66}" dt="2025-03-30T18:57:00.613" v="88" actId="26606"/>
          <ac:graphicFrameMkLst>
            <pc:docMk/>
            <pc:sldMk cId="779716690" sldId="257"/>
            <ac:graphicFrameMk id="5" creationId="{1B6C6036-9BAB-B9FD-3B5B-DD98B5AD9B76}"/>
          </ac:graphicFrameMkLst>
        </pc:graphicFrameChg>
        <pc:graphicFrameChg chg="add mod">
          <ac:chgData name="Filip Rožánek" userId="a840d57ebfa8e2e3" providerId="LiveId" clId="{C44267C5-7F25-4470-A8F3-B2ED3D445E66}" dt="2025-03-31T07:33:52.027" v="4484" actId="20577"/>
          <ac:graphicFrameMkLst>
            <pc:docMk/>
            <pc:sldMk cId="779716690" sldId="257"/>
            <ac:graphicFrameMk id="18" creationId="{3F1AE3E1-5F9F-1675-0520-DFFBF3FE022E}"/>
          </ac:graphicFrameMkLst>
        </pc:graphicFrameChg>
      </pc:sldChg>
      <pc:sldChg chg="addSp delSp modSp new mod modClrScheme delAnim modAnim chgLayout">
        <pc:chgData name="Filip Rožánek" userId="a840d57ebfa8e2e3" providerId="LiveId" clId="{C44267C5-7F25-4470-A8F3-B2ED3D445E66}" dt="2025-03-30T19:34:50.220" v="449" actId="20577"/>
        <pc:sldMkLst>
          <pc:docMk/>
          <pc:sldMk cId="3142887973" sldId="258"/>
        </pc:sldMkLst>
        <pc:spChg chg="mod ord">
          <ac:chgData name="Filip Rožánek" userId="a840d57ebfa8e2e3" providerId="LiveId" clId="{C44267C5-7F25-4470-A8F3-B2ED3D445E66}" dt="2025-03-30T19:10:09.286" v="216" actId="700"/>
          <ac:spMkLst>
            <pc:docMk/>
            <pc:sldMk cId="3142887973" sldId="258"/>
            <ac:spMk id="2" creationId="{DCAA294A-5835-54C9-5D78-75E813793B3C}"/>
          </ac:spMkLst>
        </pc:spChg>
        <pc:spChg chg="mod ord">
          <ac:chgData name="Filip Rožánek" userId="a840d57ebfa8e2e3" providerId="LiveId" clId="{C44267C5-7F25-4470-A8F3-B2ED3D445E66}" dt="2025-03-30T19:34:50.220" v="449" actId="20577"/>
          <ac:spMkLst>
            <pc:docMk/>
            <pc:sldMk cId="3142887973" sldId="258"/>
            <ac:spMk id="3" creationId="{9487BF36-62FE-ACFE-C732-F8D75A79082C}"/>
          </ac:spMkLst>
        </pc:spChg>
        <pc:spChg chg="add del mod ord">
          <ac:chgData name="Filip Rožánek" userId="a840d57ebfa8e2e3" providerId="LiveId" clId="{C44267C5-7F25-4470-A8F3-B2ED3D445E66}" dt="2025-03-30T19:32:22.788" v="218"/>
          <ac:spMkLst>
            <pc:docMk/>
            <pc:sldMk cId="3142887973" sldId="258"/>
            <ac:spMk id="4" creationId="{10CB936E-164E-B927-19C4-86C56D8D143D}"/>
          </ac:spMkLst>
        </pc:spChg>
        <pc:spChg chg="add del mod">
          <ac:chgData name="Filip Rožánek" userId="a840d57ebfa8e2e3" providerId="LiveId" clId="{C44267C5-7F25-4470-A8F3-B2ED3D445E66}" dt="2025-03-30T19:33:02.492" v="220"/>
          <ac:spMkLst>
            <pc:docMk/>
            <pc:sldMk cId="3142887973" sldId="258"/>
            <ac:spMk id="7" creationId="{553FD8AE-3973-91A4-FA23-6A8836FBCDF9}"/>
          </ac:spMkLst>
        </pc:spChg>
        <pc:picChg chg="add del mod">
          <ac:chgData name="Filip Rožánek" userId="a840d57ebfa8e2e3" providerId="LiveId" clId="{C44267C5-7F25-4470-A8F3-B2ED3D445E66}" dt="2025-03-30T19:32:48.203" v="219" actId="478"/>
          <ac:picMkLst>
            <pc:docMk/>
            <pc:sldMk cId="3142887973" sldId="258"/>
            <ac:picMk id="5" creationId="{6A599064-53A0-ED8C-BD45-3ED26A67F6E0}"/>
          </ac:picMkLst>
        </pc:picChg>
        <pc:picChg chg="add mod">
          <ac:chgData name="Filip Rožánek" userId="a840d57ebfa8e2e3" providerId="LiveId" clId="{C44267C5-7F25-4470-A8F3-B2ED3D445E66}" dt="2025-03-30T19:33:17.896" v="223"/>
          <ac:picMkLst>
            <pc:docMk/>
            <pc:sldMk cId="3142887973" sldId="258"/>
            <ac:picMk id="8" creationId="{21B0D46C-DB80-C83F-8AE1-5E0E9AAF067F}"/>
          </ac:picMkLst>
        </pc:picChg>
      </pc:sldChg>
      <pc:sldChg chg="addSp delSp modSp new mod">
        <pc:chgData name="Filip Rožánek" userId="a840d57ebfa8e2e3" providerId="LiveId" clId="{C44267C5-7F25-4470-A8F3-B2ED3D445E66}" dt="2025-03-30T20:22:12.381" v="895" actId="20577"/>
        <pc:sldMkLst>
          <pc:docMk/>
          <pc:sldMk cId="2535846123" sldId="259"/>
        </pc:sldMkLst>
        <pc:spChg chg="mod">
          <ac:chgData name="Filip Rožánek" userId="a840d57ebfa8e2e3" providerId="LiveId" clId="{C44267C5-7F25-4470-A8F3-B2ED3D445E66}" dt="2025-03-30T19:38:23.860" v="479" actId="20577"/>
          <ac:spMkLst>
            <pc:docMk/>
            <pc:sldMk cId="2535846123" sldId="259"/>
            <ac:spMk id="2" creationId="{C8D4A2ED-EBD0-A8AF-A756-5085EA575AE2}"/>
          </ac:spMkLst>
        </pc:spChg>
        <pc:spChg chg="mod">
          <ac:chgData name="Filip Rožánek" userId="a840d57ebfa8e2e3" providerId="LiveId" clId="{C44267C5-7F25-4470-A8F3-B2ED3D445E66}" dt="2025-03-30T20:22:12.381" v="895" actId="20577"/>
          <ac:spMkLst>
            <pc:docMk/>
            <pc:sldMk cId="2535846123" sldId="259"/>
            <ac:spMk id="3" creationId="{08078D1D-261A-015C-D12E-2FE440FB2893}"/>
          </ac:spMkLst>
        </pc:spChg>
        <pc:spChg chg="del">
          <ac:chgData name="Filip Rožánek" userId="a840d57ebfa8e2e3" providerId="LiveId" clId="{C44267C5-7F25-4470-A8F3-B2ED3D445E66}" dt="2025-03-30T19:40:15.784" v="480" actId="22"/>
          <ac:spMkLst>
            <pc:docMk/>
            <pc:sldMk cId="2535846123" sldId="259"/>
            <ac:spMk id="4" creationId="{AE3352CD-5DCE-0430-4EF4-70B62835C037}"/>
          </ac:spMkLst>
        </pc:spChg>
        <pc:picChg chg="add mod ord">
          <ac:chgData name="Filip Rožánek" userId="a840d57ebfa8e2e3" providerId="LiveId" clId="{C44267C5-7F25-4470-A8F3-B2ED3D445E66}" dt="2025-03-30T19:40:15.784" v="480" actId="22"/>
          <ac:picMkLst>
            <pc:docMk/>
            <pc:sldMk cId="2535846123" sldId="259"/>
            <ac:picMk id="6" creationId="{74619ADB-6823-A347-1ABF-4085C8BA8EC5}"/>
          </ac:picMkLst>
        </pc:picChg>
      </pc:sldChg>
      <pc:sldChg chg="addSp delSp modSp new mod">
        <pc:chgData name="Filip Rožánek" userId="a840d57ebfa8e2e3" providerId="LiveId" clId="{C44267C5-7F25-4470-A8F3-B2ED3D445E66}" dt="2025-03-30T20:29:12.647" v="1105" actId="20577"/>
        <pc:sldMkLst>
          <pc:docMk/>
          <pc:sldMk cId="2358803928" sldId="260"/>
        </pc:sldMkLst>
        <pc:spChg chg="mod">
          <ac:chgData name="Filip Rožánek" userId="a840d57ebfa8e2e3" providerId="LiveId" clId="{C44267C5-7F25-4470-A8F3-B2ED3D445E66}" dt="2025-03-30T20:23:51.809" v="960" actId="20577"/>
          <ac:spMkLst>
            <pc:docMk/>
            <pc:sldMk cId="2358803928" sldId="260"/>
            <ac:spMk id="2" creationId="{208150E3-A471-F923-23A8-C62FBE2FBB8F}"/>
          </ac:spMkLst>
        </pc:spChg>
        <pc:spChg chg="mod">
          <ac:chgData name="Filip Rožánek" userId="a840d57ebfa8e2e3" providerId="LiveId" clId="{C44267C5-7F25-4470-A8F3-B2ED3D445E66}" dt="2025-03-30T20:29:12.647" v="1105" actId="20577"/>
          <ac:spMkLst>
            <pc:docMk/>
            <pc:sldMk cId="2358803928" sldId="260"/>
            <ac:spMk id="3" creationId="{3BF4DF22-1553-1BAC-B639-B094D349E3BD}"/>
          </ac:spMkLst>
        </pc:spChg>
        <pc:spChg chg="del">
          <ac:chgData name="Filip Rožánek" userId="a840d57ebfa8e2e3" providerId="LiveId" clId="{C44267C5-7F25-4470-A8F3-B2ED3D445E66}" dt="2025-03-30T20:28:35.143" v="1026" actId="22"/>
          <ac:spMkLst>
            <pc:docMk/>
            <pc:sldMk cId="2358803928" sldId="260"/>
            <ac:spMk id="4" creationId="{D4CC8972-B9E7-A2D0-CCF3-05A55BB1011C}"/>
          </ac:spMkLst>
        </pc:spChg>
        <pc:picChg chg="add mod ord">
          <ac:chgData name="Filip Rožánek" userId="a840d57ebfa8e2e3" providerId="LiveId" clId="{C44267C5-7F25-4470-A8F3-B2ED3D445E66}" dt="2025-03-30T20:28:35.143" v="1026" actId="22"/>
          <ac:picMkLst>
            <pc:docMk/>
            <pc:sldMk cId="2358803928" sldId="260"/>
            <ac:picMk id="6" creationId="{08861721-9FA5-EFEB-4FFB-108AE049FE91}"/>
          </ac:picMkLst>
        </pc:picChg>
      </pc:sldChg>
      <pc:sldChg chg="addSp delSp modSp new mod">
        <pc:chgData name="Filip Rožánek" userId="a840d57ebfa8e2e3" providerId="LiveId" clId="{C44267C5-7F25-4470-A8F3-B2ED3D445E66}" dt="2025-03-30T20:36:55.661" v="1490" actId="22"/>
        <pc:sldMkLst>
          <pc:docMk/>
          <pc:sldMk cId="2636018851" sldId="261"/>
        </pc:sldMkLst>
        <pc:spChg chg="mod">
          <ac:chgData name="Filip Rožánek" userId="a840d57ebfa8e2e3" providerId="LiveId" clId="{C44267C5-7F25-4470-A8F3-B2ED3D445E66}" dt="2025-03-30T20:29:48.025" v="1142" actId="20577"/>
          <ac:spMkLst>
            <pc:docMk/>
            <pc:sldMk cId="2636018851" sldId="261"/>
            <ac:spMk id="2" creationId="{F6ADA3E6-1D7E-7917-1EBC-C385227A3E26}"/>
          </ac:spMkLst>
        </pc:spChg>
        <pc:spChg chg="mod">
          <ac:chgData name="Filip Rožánek" userId="a840d57ebfa8e2e3" providerId="LiveId" clId="{C44267C5-7F25-4470-A8F3-B2ED3D445E66}" dt="2025-03-30T20:33:57.282" v="1489" actId="20577"/>
          <ac:spMkLst>
            <pc:docMk/>
            <pc:sldMk cId="2636018851" sldId="261"/>
            <ac:spMk id="3" creationId="{0CD026F6-1008-19E6-136F-1DA06FD3CFE4}"/>
          </ac:spMkLst>
        </pc:spChg>
        <pc:spChg chg="del">
          <ac:chgData name="Filip Rožánek" userId="a840d57ebfa8e2e3" providerId="LiveId" clId="{C44267C5-7F25-4470-A8F3-B2ED3D445E66}" dt="2025-03-30T20:36:55.661" v="1490" actId="22"/>
          <ac:spMkLst>
            <pc:docMk/>
            <pc:sldMk cId="2636018851" sldId="261"/>
            <ac:spMk id="4" creationId="{3B9F0FB8-D389-38E5-60E0-9F8EF0D7B112}"/>
          </ac:spMkLst>
        </pc:spChg>
        <pc:picChg chg="add mod ord">
          <ac:chgData name="Filip Rožánek" userId="a840d57ebfa8e2e3" providerId="LiveId" clId="{C44267C5-7F25-4470-A8F3-B2ED3D445E66}" dt="2025-03-30T20:36:55.661" v="1490" actId="22"/>
          <ac:picMkLst>
            <pc:docMk/>
            <pc:sldMk cId="2636018851" sldId="261"/>
            <ac:picMk id="6" creationId="{BFCC190E-72C7-B185-E4E2-4829CEEB888A}"/>
          </ac:picMkLst>
        </pc:picChg>
      </pc:sldChg>
      <pc:sldChg chg="addSp delSp modSp new mod">
        <pc:chgData name="Filip Rožánek" userId="a840d57ebfa8e2e3" providerId="LiveId" clId="{C44267C5-7F25-4470-A8F3-B2ED3D445E66}" dt="2025-03-30T20:42:03.144" v="1802"/>
        <pc:sldMkLst>
          <pc:docMk/>
          <pc:sldMk cId="415749067" sldId="262"/>
        </pc:sldMkLst>
        <pc:spChg chg="mod">
          <ac:chgData name="Filip Rožánek" userId="a840d57ebfa8e2e3" providerId="LiveId" clId="{C44267C5-7F25-4470-A8F3-B2ED3D445E66}" dt="2025-03-30T20:37:41.513" v="1492"/>
          <ac:spMkLst>
            <pc:docMk/>
            <pc:sldMk cId="415749067" sldId="262"/>
            <ac:spMk id="2" creationId="{FF05575A-47F1-5875-4FA1-8D68547F33F4}"/>
          </ac:spMkLst>
        </pc:spChg>
        <pc:spChg chg="mod">
          <ac:chgData name="Filip Rožánek" userId="a840d57ebfa8e2e3" providerId="LiveId" clId="{C44267C5-7F25-4470-A8F3-B2ED3D445E66}" dt="2025-03-30T20:41:13.929" v="1801" actId="20577"/>
          <ac:spMkLst>
            <pc:docMk/>
            <pc:sldMk cId="415749067" sldId="262"/>
            <ac:spMk id="3" creationId="{3EB957F8-4C82-D1DF-3292-3B95490B04C2}"/>
          </ac:spMkLst>
        </pc:spChg>
        <pc:spChg chg="del">
          <ac:chgData name="Filip Rožánek" userId="a840d57ebfa8e2e3" providerId="LiveId" clId="{C44267C5-7F25-4470-A8F3-B2ED3D445E66}" dt="2025-03-30T20:42:03.144" v="1802"/>
          <ac:spMkLst>
            <pc:docMk/>
            <pc:sldMk cId="415749067" sldId="262"/>
            <ac:spMk id="4" creationId="{94499F88-E67B-FEE6-B9C7-D7C9F48109E0}"/>
          </ac:spMkLst>
        </pc:spChg>
        <pc:picChg chg="add mod">
          <ac:chgData name="Filip Rožánek" userId="a840d57ebfa8e2e3" providerId="LiveId" clId="{C44267C5-7F25-4470-A8F3-B2ED3D445E66}" dt="2025-03-30T20:42:03.144" v="1802"/>
          <ac:picMkLst>
            <pc:docMk/>
            <pc:sldMk cId="415749067" sldId="262"/>
            <ac:picMk id="1026" creationId="{B7DFE316-4989-5D3D-94BA-BBEF65F9D570}"/>
          </ac:picMkLst>
        </pc:picChg>
      </pc:sldChg>
      <pc:sldChg chg="addSp delSp modSp new mod">
        <pc:chgData name="Filip Rožánek" userId="a840d57ebfa8e2e3" providerId="LiveId" clId="{C44267C5-7F25-4470-A8F3-B2ED3D445E66}" dt="2025-03-30T20:51:10.652" v="2248" actId="20577"/>
        <pc:sldMkLst>
          <pc:docMk/>
          <pc:sldMk cId="198601663" sldId="263"/>
        </pc:sldMkLst>
        <pc:spChg chg="mod">
          <ac:chgData name="Filip Rožánek" userId="a840d57ebfa8e2e3" providerId="LiveId" clId="{C44267C5-7F25-4470-A8F3-B2ED3D445E66}" dt="2025-03-30T20:42:35.253" v="1819" actId="20577"/>
          <ac:spMkLst>
            <pc:docMk/>
            <pc:sldMk cId="198601663" sldId="263"/>
            <ac:spMk id="2" creationId="{A8EF3EF6-5882-0F38-3E4A-54BA08309B3E}"/>
          </ac:spMkLst>
        </pc:spChg>
        <pc:spChg chg="mod">
          <ac:chgData name="Filip Rožánek" userId="a840d57ebfa8e2e3" providerId="LiveId" clId="{C44267C5-7F25-4470-A8F3-B2ED3D445E66}" dt="2025-03-30T20:51:10.652" v="2248" actId="20577"/>
          <ac:spMkLst>
            <pc:docMk/>
            <pc:sldMk cId="198601663" sldId="263"/>
            <ac:spMk id="3" creationId="{09FE30D9-6916-2192-B05A-72295FAD542D}"/>
          </ac:spMkLst>
        </pc:spChg>
        <pc:spChg chg="del">
          <ac:chgData name="Filip Rožánek" userId="a840d57ebfa8e2e3" providerId="LiveId" clId="{C44267C5-7F25-4470-A8F3-B2ED3D445E66}" dt="2025-03-30T20:48:04.953" v="1820" actId="22"/>
          <ac:spMkLst>
            <pc:docMk/>
            <pc:sldMk cId="198601663" sldId="263"/>
            <ac:spMk id="4" creationId="{2C33D285-F1C4-1EF3-32CE-C680017788EC}"/>
          </ac:spMkLst>
        </pc:spChg>
        <pc:picChg chg="add mod ord">
          <ac:chgData name="Filip Rožánek" userId="a840d57ebfa8e2e3" providerId="LiveId" clId="{C44267C5-7F25-4470-A8F3-B2ED3D445E66}" dt="2025-03-30T20:48:04.953" v="1820" actId="22"/>
          <ac:picMkLst>
            <pc:docMk/>
            <pc:sldMk cId="198601663" sldId="263"/>
            <ac:picMk id="6" creationId="{42A64A36-B0C2-F502-73E7-A4E7CD46FAB5}"/>
          </ac:picMkLst>
        </pc:picChg>
      </pc:sldChg>
      <pc:sldChg chg="addSp delSp modSp new mod">
        <pc:chgData name="Filip Rožánek" userId="a840d57ebfa8e2e3" providerId="LiveId" clId="{C44267C5-7F25-4470-A8F3-B2ED3D445E66}" dt="2025-03-30T20:59:20.219" v="2597" actId="22"/>
        <pc:sldMkLst>
          <pc:docMk/>
          <pc:sldMk cId="4082795974" sldId="264"/>
        </pc:sldMkLst>
        <pc:spChg chg="mod">
          <ac:chgData name="Filip Rožánek" userId="a840d57ebfa8e2e3" providerId="LiveId" clId="{C44267C5-7F25-4470-A8F3-B2ED3D445E66}" dt="2025-03-30T20:51:30.520" v="2257" actId="20577"/>
          <ac:spMkLst>
            <pc:docMk/>
            <pc:sldMk cId="4082795974" sldId="264"/>
            <ac:spMk id="2" creationId="{36B5E47A-128C-8F14-304A-3AAE041F80ED}"/>
          </ac:spMkLst>
        </pc:spChg>
        <pc:spChg chg="mod">
          <ac:chgData name="Filip Rožánek" userId="a840d57ebfa8e2e3" providerId="LiveId" clId="{C44267C5-7F25-4470-A8F3-B2ED3D445E66}" dt="2025-03-30T20:57:45.547" v="2596" actId="20577"/>
          <ac:spMkLst>
            <pc:docMk/>
            <pc:sldMk cId="4082795974" sldId="264"/>
            <ac:spMk id="3" creationId="{C87E12F9-4E63-06DF-B7EB-68924AD252DE}"/>
          </ac:spMkLst>
        </pc:spChg>
        <pc:spChg chg="del">
          <ac:chgData name="Filip Rožánek" userId="a840d57ebfa8e2e3" providerId="LiveId" clId="{C44267C5-7F25-4470-A8F3-B2ED3D445E66}" dt="2025-03-30T20:59:20.219" v="2597" actId="22"/>
          <ac:spMkLst>
            <pc:docMk/>
            <pc:sldMk cId="4082795974" sldId="264"/>
            <ac:spMk id="4" creationId="{41CD4D81-4F39-1549-5196-4ED0973D5039}"/>
          </ac:spMkLst>
        </pc:spChg>
        <pc:picChg chg="add mod ord">
          <ac:chgData name="Filip Rožánek" userId="a840d57ebfa8e2e3" providerId="LiveId" clId="{C44267C5-7F25-4470-A8F3-B2ED3D445E66}" dt="2025-03-30T20:59:20.219" v="2597" actId="22"/>
          <ac:picMkLst>
            <pc:docMk/>
            <pc:sldMk cId="4082795974" sldId="264"/>
            <ac:picMk id="6" creationId="{7849BA90-8452-79E6-27EE-CB12084F62E0}"/>
          </ac:picMkLst>
        </pc:picChg>
      </pc:sldChg>
      <pc:sldChg chg="addSp delSp modSp new mod setBg modClrScheme chgLayout">
        <pc:chgData name="Filip Rožánek" userId="a840d57ebfa8e2e3" providerId="LiveId" clId="{C44267C5-7F25-4470-A8F3-B2ED3D445E66}" dt="2025-03-30T21:05:30.468" v="2694" actId="404"/>
        <pc:sldMkLst>
          <pc:docMk/>
          <pc:sldMk cId="3971422924" sldId="265"/>
        </pc:sldMkLst>
        <pc:spChg chg="mod ord">
          <ac:chgData name="Filip Rožánek" userId="a840d57ebfa8e2e3" providerId="LiveId" clId="{C44267C5-7F25-4470-A8F3-B2ED3D445E66}" dt="2025-03-30T21:05:30.468" v="2694" actId="404"/>
          <ac:spMkLst>
            <pc:docMk/>
            <pc:sldMk cId="3971422924" sldId="265"/>
            <ac:spMk id="2" creationId="{5F77349A-03C8-840D-255B-1EB519946B7B}"/>
          </ac:spMkLst>
        </pc:spChg>
        <pc:spChg chg="del mod ord">
          <ac:chgData name="Filip Rožánek" userId="a840d57ebfa8e2e3" providerId="LiveId" clId="{C44267C5-7F25-4470-A8F3-B2ED3D445E66}" dt="2025-03-30T21:00:22.973" v="2635" actId="700"/>
          <ac:spMkLst>
            <pc:docMk/>
            <pc:sldMk cId="3971422924" sldId="265"/>
            <ac:spMk id="3" creationId="{94A34C2B-D1BB-236F-F6D3-32996C04B5AB}"/>
          </ac:spMkLst>
        </pc:spChg>
        <pc:spChg chg="del">
          <ac:chgData name="Filip Rožánek" userId="a840d57ebfa8e2e3" providerId="LiveId" clId="{C44267C5-7F25-4470-A8F3-B2ED3D445E66}" dt="2025-03-30T21:00:22.973" v="2635" actId="700"/>
          <ac:spMkLst>
            <pc:docMk/>
            <pc:sldMk cId="3971422924" sldId="265"/>
            <ac:spMk id="4" creationId="{E8DC6921-889A-ADC5-0951-B0B935331C9D}"/>
          </ac:spMkLst>
        </pc:spChg>
        <pc:spChg chg="add del mod ord">
          <ac:chgData name="Filip Rožánek" userId="a840d57ebfa8e2e3" providerId="LiveId" clId="{C44267C5-7F25-4470-A8F3-B2ED3D445E66}" dt="2025-03-30T21:03:47.260" v="2636"/>
          <ac:spMkLst>
            <pc:docMk/>
            <pc:sldMk cId="3971422924" sldId="265"/>
            <ac:spMk id="5" creationId="{C307C91D-D598-753D-648D-CF1948387BD3}"/>
          </ac:spMkLst>
        </pc:spChg>
        <pc:spChg chg="add">
          <ac:chgData name="Filip Rožánek" userId="a840d57ebfa8e2e3" providerId="LiveId" clId="{C44267C5-7F25-4470-A8F3-B2ED3D445E66}" dt="2025-03-30T21:03:51.913" v="2637" actId="26606"/>
          <ac:spMkLst>
            <pc:docMk/>
            <pc:sldMk cId="3971422924" sldId="265"/>
            <ac:spMk id="11" creationId="{F420BC5C-C418-4843-B04B-6918968D0982}"/>
          </ac:spMkLst>
        </pc:spChg>
        <pc:spChg chg="add">
          <ac:chgData name="Filip Rožánek" userId="a840d57ebfa8e2e3" providerId="LiveId" clId="{C44267C5-7F25-4470-A8F3-B2ED3D445E66}" dt="2025-03-30T21:03:51.913" v="2637" actId="26606"/>
          <ac:spMkLst>
            <pc:docMk/>
            <pc:sldMk cId="3971422924" sldId="265"/>
            <ac:spMk id="13" creationId="{04E511C3-750B-AA87-AE51-0FA2069EA0B9}"/>
          </ac:spMkLst>
        </pc:spChg>
        <pc:graphicFrameChg chg="add mod modGraphic">
          <ac:chgData name="Filip Rožánek" userId="a840d57ebfa8e2e3" providerId="LiveId" clId="{C44267C5-7F25-4470-A8F3-B2ED3D445E66}" dt="2025-03-30T21:04:58.952" v="2662" actId="20577"/>
          <ac:graphicFrameMkLst>
            <pc:docMk/>
            <pc:sldMk cId="3971422924" sldId="265"/>
            <ac:graphicFrameMk id="6" creationId="{65C6763F-28D9-B9E0-6368-263EE754CF6F}"/>
          </ac:graphicFrameMkLst>
        </pc:graphicFrameChg>
      </pc:sldChg>
      <pc:sldChg chg="addSp delSp modSp new mod modClrScheme chgLayout">
        <pc:chgData name="Filip Rožánek" userId="a840d57ebfa8e2e3" providerId="LiveId" clId="{C44267C5-7F25-4470-A8F3-B2ED3D445E66}" dt="2025-03-30T21:12:44.959" v="3164" actId="20577"/>
        <pc:sldMkLst>
          <pc:docMk/>
          <pc:sldMk cId="2388679208" sldId="266"/>
        </pc:sldMkLst>
        <pc:spChg chg="mod ord">
          <ac:chgData name="Filip Rožánek" userId="a840d57ebfa8e2e3" providerId="LiveId" clId="{C44267C5-7F25-4470-A8F3-B2ED3D445E66}" dt="2025-03-30T21:06:53.010" v="2716" actId="700"/>
          <ac:spMkLst>
            <pc:docMk/>
            <pc:sldMk cId="2388679208" sldId="266"/>
            <ac:spMk id="2" creationId="{C8B24476-5B20-CDEA-2BDA-5C9549EF16AB}"/>
          </ac:spMkLst>
        </pc:spChg>
        <pc:spChg chg="del mod ord">
          <ac:chgData name="Filip Rožánek" userId="a840d57ebfa8e2e3" providerId="LiveId" clId="{C44267C5-7F25-4470-A8F3-B2ED3D445E66}" dt="2025-03-30T21:06:53.010" v="2716" actId="700"/>
          <ac:spMkLst>
            <pc:docMk/>
            <pc:sldMk cId="2388679208" sldId="266"/>
            <ac:spMk id="3" creationId="{F68574D9-D805-D5A6-22BE-D0A9706E0FD6}"/>
          </ac:spMkLst>
        </pc:spChg>
        <pc:spChg chg="add mod ord">
          <ac:chgData name="Filip Rožánek" userId="a840d57ebfa8e2e3" providerId="LiveId" clId="{C44267C5-7F25-4470-A8F3-B2ED3D445E66}" dt="2025-03-30T21:12:44.959" v="3164" actId="20577"/>
          <ac:spMkLst>
            <pc:docMk/>
            <pc:sldMk cId="2388679208" sldId="266"/>
            <ac:spMk id="4" creationId="{549C2282-5C61-68E2-F66F-E7BE31ADDC6E}"/>
          </ac:spMkLst>
        </pc:spChg>
        <pc:spChg chg="add del mod ord">
          <ac:chgData name="Filip Rožánek" userId="a840d57ebfa8e2e3" providerId="LiveId" clId="{C44267C5-7F25-4470-A8F3-B2ED3D445E66}" dt="2025-03-30T21:06:54.804" v="2717"/>
          <ac:spMkLst>
            <pc:docMk/>
            <pc:sldMk cId="2388679208" sldId="266"/>
            <ac:spMk id="5" creationId="{C85D83E8-04D5-3A57-815A-113563641C50}"/>
          </ac:spMkLst>
        </pc:spChg>
        <pc:spChg chg="add del mod">
          <ac:chgData name="Filip Rožánek" userId="a840d57ebfa8e2e3" providerId="LiveId" clId="{C44267C5-7F25-4470-A8F3-B2ED3D445E66}" dt="2025-03-30T21:07:11.507" v="2718" actId="931"/>
          <ac:spMkLst>
            <pc:docMk/>
            <pc:sldMk cId="2388679208" sldId="266"/>
            <ac:spMk id="6" creationId="{23AD94EF-4BB0-DDC8-E954-2D1CBF4699F2}"/>
          </ac:spMkLst>
        </pc:spChg>
        <pc:spChg chg="add mod">
          <ac:chgData name="Filip Rožánek" userId="a840d57ebfa8e2e3" providerId="LiveId" clId="{C44267C5-7F25-4470-A8F3-B2ED3D445E66}" dt="2025-03-30T21:08:35.140" v="2783" actId="1076"/>
          <ac:spMkLst>
            <pc:docMk/>
            <pc:sldMk cId="2388679208" sldId="266"/>
            <ac:spMk id="9" creationId="{58D777BC-E8F1-E969-096D-C896BFB0AF05}"/>
          </ac:spMkLst>
        </pc:spChg>
        <pc:spChg chg="add mod">
          <ac:chgData name="Filip Rožánek" userId="a840d57ebfa8e2e3" providerId="LiveId" clId="{C44267C5-7F25-4470-A8F3-B2ED3D445E66}" dt="2025-03-30T21:09:02.117" v="2799" actId="20577"/>
          <ac:spMkLst>
            <pc:docMk/>
            <pc:sldMk cId="2388679208" sldId="266"/>
            <ac:spMk id="10" creationId="{46B4BC8A-FB33-C49A-BC5D-91B3D22CCF78}"/>
          </ac:spMkLst>
        </pc:spChg>
        <pc:picChg chg="add mod">
          <ac:chgData name="Filip Rožánek" userId="a840d57ebfa8e2e3" providerId="LiveId" clId="{C44267C5-7F25-4470-A8F3-B2ED3D445E66}" dt="2025-03-30T21:07:21.397" v="2722" actId="962"/>
          <ac:picMkLst>
            <pc:docMk/>
            <pc:sldMk cId="2388679208" sldId="266"/>
            <ac:picMk id="8" creationId="{49F492BF-020C-9094-B094-5C51A7FFC37F}"/>
          </ac:picMkLst>
        </pc:picChg>
      </pc:sldChg>
      <pc:sldChg chg="addSp delSp modSp new mod">
        <pc:chgData name="Filip Rožánek" userId="a840d57ebfa8e2e3" providerId="LiveId" clId="{C44267C5-7F25-4470-A8F3-B2ED3D445E66}" dt="2025-03-30T21:17:00.829" v="3610" actId="20577"/>
        <pc:sldMkLst>
          <pc:docMk/>
          <pc:sldMk cId="579600750" sldId="267"/>
        </pc:sldMkLst>
        <pc:spChg chg="mod">
          <ac:chgData name="Filip Rožánek" userId="a840d57ebfa8e2e3" providerId="LiveId" clId="{C44267C5-7F25-4470-A8F3-B2ED3D445E66}" dt="2025-03-30T21:13:13.098" v="3194" actId="20577"/>
          <ac:spMkLst>
            <pc:docMk/>
            <pc:sldMk cId="579600750" sldId="267"/>
            <ac:spMk id="2" creationId="{F124188B-FBE5-B413-404C-4D3E1365D0CF}"/>
          </ac:spMkLst>
        </pc:spChg>
        <pc:spChg chg="mod">
          <ac:chgData name="Filip Rožánek" userId="a840d57ebfa8e2e3" providerId="LiveId" clId="{C44267C5-7F25-4470-A8F3-B2ED3D445E66}" dt="2025-03-30T21:17:00.829" v="3610" actId="20577"/>
          <ac:spMkLst>
            <pc:docMk/>
            <pc:sldMk cId="579600750" sldId="267"/>
            <ac:spMk id="3" creationId="{0FD35066-620A-7E34-CD8E-5EE0139D2D44}"/>
          </ac:spMkLst>
        </pc:spChg>
        <pc:spChg chg="del">
          <ac:chgData name="Filip Rožánek" userId="a840d57ebfa8e2e3" providerId="LiveId" clId="{C44267C5-7F25-4470-A8F3-B2ED3D445E66}" dt="2025-03-30T21:14:42.247" v="3195" actId="22"/>
          <ac:spMkLst>
            <pc:docMk/>
            <pc:sldMk cId="579600750" sldId="267"/>
            <ac:spMk id="4" creationId="{8196C77B-CF33-4DDA-C568-6EBA29916521}"/>
          </ac:spMkLst>
        </pc:spChg>
        <pc:picChg chg="add mod ord">
          <ac:chgData name="Filip Rožánek" userId="a840d57ebfa8e2e3" providerId="LiveId" clId="{C44267C5-7F25-4470-A8F3-B2ED3D445E66}" dt="2025-03-30T21:14:42.247" v="3195" actId="22"/>
          <ac:picMkLst>
            <pc:docMk/>
            <pc:sldMk cId="579600750" sldId="267"/>
            <ac:picMk id="6" creationId="{BBCC9164-237C-14C1-9137-09C6ECE2615D}"/>
          </ac:picMkLst>
        </pc:picChg>
      </pc:sldChg>
      <pc:sldChg chg="addSp delSp modSp new mod">
        <pc:chgData name="Filip Rožánek" userId="a840d57ebfa8e2e3" providerId="LiveId" clId="{C44267C5-7F25-4470-A8F3-B2ED3D445E66}" dt="2025-03-30T21:22:49.770" v="3895" actId="20577"/>
        <pc:sldMkLst>
          <pc:docMk/>
          <pc:sldMk cId="1098934490" sldId="268"/>
        </pc:sldMkLst>
        <pc:spChg chg="mod">
          <ac:chgData name="Filip Rožánek" userId="a840d57ebfa8e2e3" providerId="LiveId" clId="{C44267C5-7F25-4470-A8F3-B2ED3D445E66}" dt="2025-03-30T21:18:58.170" v="3641" actId="20577"/>
          <ac:spMkLst>
            <pc:docMk/>
            <pc:sldMk cId="1098934490" sldId="268"/>
            <ac:spMk id="2" creationId="{D37DFD9D-6350-F944-CA5C-068A298C9D8F}"/>
          </ac:spMkLst>
        </pc:spChg>
        <pc:spChg chg="mod">
          <ac:chgData name="Filip Rožánek" userId="a840d57ebfa8e2e3" providerId="LiveId" clId="{C44267C5-7F25-4470-A8F3-B2ED3D445E66}" dt="2025-03-30T21:22:49.770" v="3895" actId="20577"/>
          <ac:spMkLst>
            <pc:docMk/>
            <pc:sldMk cId="1098934490" sldId="268"/>
            <ac:spMk id="3" creationId="{FA0F4C4A-B02C-44BA-0EA0-0C97154901D8}"/>
          </ac:spMkLst>
        </pc:spChg>
        <pc:spChg chg="del">
          <ac:chgData name="Filip Rožánek" userId="a840d57ebfa8e2e3" providerId="LiveId" clId="{C44267C5-7F25-4470-A8F3-B2ED3D445E66}" dt="2025-03-30T21:22:41.658" v="3863"/>
          <ac:spMkLst>
            <pc:docMk/>
            <pc:sldMk cId="1098934490" sldId="268"/>
            <ac:spMk id="4" creationId="{E5A1F196-7F4A-ECDE-1FEA-1F61DFB48B65}"/>
          </ac:spMkLst>
        </pc:spChg>
        <pc:picChg chg="add mod">
          <ac:chgData name="Filip Rožánek" userId="a840d57ebfa8e2e3" providerId="LiveId" clId="{C44267C5-7F25-4470-A8F3-B2ED3D445E66}" dt="2025-03-30T21:22:41.658" v="3863"/>
          <ac:picMkLst>
            <pc:docMk/>
            <pc:sldMk cId="1098934490" sldId="268"/>
            <ac:picMk id="4098" creationId="{1D35AD31-6716-99D2-F096-E90F39594B47}"/>
          </ac:picMkLst>
        </pc:picChg>
      </pc:sldChg>
      <pc:sldChg chg="addSp delSp modSp new mod">
        <pc:chgData name="Filip Rožánek" userId="a840d57ebfa8e2e3" providerId="LiveId" clId="{C44267C5-7F25-4470-A8F3-B2ED3D445E66}" dt="2025-03-30T21:25:31.902" v="4165" actId="20577"/>
        <pc:sldMkLst>
          <pc:docMk/>
          <pc:sldMk cId="1416026222" sldId="269"/>
        </pc:sldMkLst>
        <pc:spChg chg="mod">
          <ac:chgData name="Filip Rožánek" userId="a840d57ebfa8e2e3" providerId="LiveId" clId="{C44267C5-7F25-4470-A8F3-B2ED3D445E66}" dt="2025-03-30T21:23:07.082" v="3911" actId="20577"/>
          <ac:spMkLst>
            <pc:docMk/>
            <pc:sldMk cId="1416026222" sldId="269"/>
            <ac:spMk id="2" creationId="{FD9CD8C2-1C29-10DE-715E-1B07FAE69465}"/>
          </ac:spMkLst>
        </pc:spChg>
        <pc:spChg chg="mod">
          <ac:chgData name="Filip Rožánek" userId="a840d57ebfa8e2e3" providerId="LiveId" clId="{C44267C5-7F25-4470-A8F3-B2ED3D445E66}" dt="2025-03-30T21:25:31.902" v="4165" actId="20577"/>
          <ac:spMkLst>
            <pc:docMk/>
            <pc:sldMk cId="1416026222" sldId="269"/>
            <ac:spMk id="3" creationId="{C7893A21-9D16-D47D-DDD0-FB1A9000B01A}"/>
          </ac:spMkLst>
        </pc:spChg>
        <pc:spChg chg="del">
          <ac:chgData name="Filip Rožánek" userId="a840d57ebfa8e2e3" providerId="LiveId" clId="{C44267C5-7F25-4470-A8F3-B2ED3D445E66}" dt="2025-03-30T21:25:23.084" v="4126"/>
          <ac:spMkLst>
            <pc:docMk/>
            <pc:sldMk cId="1416026222" sldId="269"/>
            <ac:spMk id="4" creationId="{BCBE8942-20A6-3D4A-B40B-AFDACC32AB73}"/>
          </ac:spMkLst>
        </pc:spChg>
        <pc:picChg chg="add mod">
          <ac:chgData name="Filip Rožánek" userId="a840d57ebfa8e2e3" providerId="LiveId" clId="{C44267C5-7F25-4470-A8F3-B2ED3D445E66}" dt="2025-03-30T21:25:23.084" v="4126"/>
          <ac:picMkLst>
            <pc:docMk/>
            <pc:sldMk cId="1416026222" sldId="269"/>
            <ac:picMk id="5122" creationId="{980D55E9-99D2-BBBB-075B-EAE329F95E32}"/>
          </ac:picMkLst>
        </pc:picChg>
      </pc:sldChg>
      <pc:sldChg chg="addSp delSp modSp new mod">
        <pc:chgData name="Filip Rožánek" userId="a840d57ebfa8e2e3" providerId="LiveId" clId="{C44267C5-7F25-4470-A8F3-B2ED3D445E66}" dt="2025-03-31T07:36:32.294" v="4552" actId="20577"/>
        <pc:sldMkLst>
          <pc:docMk/>
          <pc:sldMk cId="621454729" sldId="270"/>
        </pc:sldMkLst>
        <pc:spChg chg="mod">
          <ac:chgData name="Filip Rožánek" userId="a840d57ebfa8e2e3" providerId="LiveId" clId="{C44267C5-7F25-4470-A8F3-B2ED3D445E66}" dt="2025-03-30T21:32:59.166" v="4202" actId="20577"/>
          <ac:spMkLst>
            <pc:docMk/>
            <pc:sldMk cId="621454729" sldId="270"/>
            <ac:spMk id="2" creationId="{C20AF2A5-82F0-161B-4CC6-A813857ED9DC}"/>
          </ac:spMkLst>
        </pc:spChg>
        <pc:spChg chg="mod">
          <ac:chgData name="Filip Rožánek" userId="a840d57ebfa8e2e3" providerId="LiveId" clId="{C44267C5-7F25-4470-A8F3-B2ED3D445E66}" dt="2025-03-31T07:36:32.294" v="4552" actId="20577"/>
          <ac:spMkLst>
            <pc:docMk/>
            <pc:sldMk cId="621454729" sldId="270"/>
            <ac:spMk id="3" creationId="{DBDE9FB4-0405-2FFE-AC6C-A5E07EE19236}"/>
          </ac:spMkLst>
        </pc:spChg>
        <pc:spChg chg="del">
          <ac:chgData name="Filip Rožánek" userId="a840d57ebfa8e2e3" providerId="LiveId" clId="{C44267C5-7F25-4470-A8F3-B2ED3D445E66}" dt="2025-03-30T21:35:30.270" v="4210" actId="22"/>
          <ac:spMkLst>
            <pc:docMk/>
            <pc:sldMk cId="621454729" sldId="270"/>
            <ac:spMk id="4" creationId="{5FCC8722-0410-62BE-9E66-ED5EC1A0CEBD}"/>
          </ac:spMkLst>
        </pc:spChg>
        <pc:picChg chg="add mod ord">
          <ac:chgData name="Filip Rožánek" userId="a840d57ebfa8e2e3" providerId="LiveId" clId="{C44267C5-7F25-4470-A8F3-B2ED3D445E66}" dt="2025-03-30T21:35:30.270" v="4210" actId="22"/>
          <ac:picMkLst>
            <pc:docMk/>
            <pc:sldMk cId="621454729" sldId="270"/>
            <ac:picMk id="6" creationId="{3F33BC5A-D140-58F6-A670-BAEAE96522A6}"/>
          </ac:picMkLst>
        </pc:picChg>
      </pc:sldChg>
      <pc:sldChg chg="addSp delSp modSp new mod modClrScheme modAnim chgLayout">
        <pc:chgData name="Filip Rožánek" userId="a840d57ebfa8e2e3" providerId="LiveId" clId="{C44267C5-7F25-4470-A8F3-B2ED3D445E66}" dt="2025-03-30T21:39:48.004" v="4339"/>
        <pc:sldMkLst>
          <pc:docMk/>
          <pc:sldMk cId="3010132811" sldId="271"/>
        </pc:sldMkLst>
        <pc:spChg chg="del mod ord">
          <ac:chgData name="Filip Rožánek" userId="a840d57ebfa8e2e3" providerId="LiveId" clId="{C44267C5-7F25-4470-A8F3-B2ED3D445E66}" dt="2025-03-30T21:38:33.733" v="4290" actId="700"/>
          <ac:spMkLst>
            <pc:docMk/>
            <pc:sldMk cId="3010132811" sldId="271"/>
            <ac:spMk id="2" creationId="{F57FEB2E-A566-E42C-0CB9-76D457A519E9}"/>
          </ac:spMkLst>
        </pc:spChg>
        <pc:spChg chg="del mod ord">
          <ac:chgData name="Filip Rožánek" userId="a840d57ebfa8e2e3" providerId="LiveId" clId="{C44267C5-7F25-4470-A8F3-B2ED3D445E66}" dt="2025-03-30T21:38:33.733" v="4290" actId="700"/>
          <ac:spMkLst>
            <pc:docMk/>
            <pc:sldMk cId="3010132811" sldId="271"/>
            <ac:spMk id="3" creationId="{E885A0F9-FD73-5475-345A-7FB05D347F92}"/>
          </ac:spMkLst>
        </pc:spChg>
        <pc:spChg chg="del">
          <ac:chgData name="Filip Rožánek" userId="a840d57ebfa8e2e3" providerId="LiveId" clId="{C44267C5-7F25-4470-A8F3-B2ED3D445E66}" dt="2025-03-30T21:38:33.733" v="4290" actId="700"/>
          <ac:spMkLst>
            <pc:docMk/>
            <pc:sldMk cId="3010132811" sldId="271"/>
            <ac:spMk id="4" creationId="{E46D6663-99F5-C4CE-25D2-BD5D1A60141C}"/>
          </ac:spMkLst>
        </pc:spChg>
        <pc:spChg chg="add mod ord">
          <ac:chgData name="Filip Rožánek" userId="a840d57ebfa8e2e3" providerId="LiveId" clId="{C44267C5-7F25-4470-A8F3-B2ED3D445E66}" dt="2025-03-30T21:38:51.857" v="4336" actId="20577"/>
          <ac:spMkLst>
            <pc:docMk/>
            <pc:sldMk cId="3010132811" sldId="271"/>
            <ac:spMk id="5" creationId="{7C7ABC97-0735-F9A6-9DF2-5531DA35C7B2}"/>
          </ac:spMkLst>
        </pc:spChg>
        <pc:spChg chg="add del mod ord">
          <ac:chgData name="Filip Rožánek" userId="a840d57ebfa8e2e3" providerId="LiveId" clId="{C44267C5-7F25-4470-A8F3-B2ED3D445E66}" dt="2025-03-30T21:39:40.305" v="4337"/>
          <ac:spMkLst>
            <pc:docMk/>
            <pc:sldMk cId="3010132811" sldId="271"/>
            <ac:spMk id="6" creationId="{9A745FD0-4997-A2BA-5651-4DF5C5F23734}"/>
          </ac:spMkLst>
        </pc:spChg>
        <pc:picChg chg="add mod">
          <ac:chgData name="Filip Rožánek" userId="a840d57ebfa8e2e3" providerId="LiveId" clId="{C44267C5-7F25-4470-A8F3-B2ED3D445E66}" dt="2025-03-30T21:39:40.305" v="4337"/>
          <ac:picMkLst>
            <pc:docMk/>
            <pc:sldMk cId="3010132811" sldId="271"/>
            <ac:picMk id="7" creationId="{E11EE48D-E2FB-1BF7-DB9F-3AAE9E792072}"/>
          </ac:picMkLst>
        </pc:picChg>
      </pc:sldChg>
      <pc:sldChg chg="addSp delSp modSp new mod modClrScheme chgLayout">
        <pc:chgData name="Filip Rožánek" userId="a840d57ebfa8e2e3" providerId="LiveId" clId="{C44267C5-7F25-4470-A8F3-B2ED3D445E66}" dt="2025-03-31T07:37:32.560" v="4659" actId="20577"/>
        <pc:sldMkLst>
          <pc:docMk/>
          <pc:sldMk cId="867195140" sldId="272"/>
        </pc:sldMkLst>
        <pc:spChg chg="mod ord">
          <ac:chgData name="Filip Rožánek" userId="a840d57ebfa8e2e3" providerId="LiveId" clId="{C44267C5-7F25-4470-A8F3-B2ED3D445E66}" dt="2025-03-30T21:42:54.009" v="4476" actId="700"/>
          <ac:spMkLst>
            <pc:docMk/>
            <pc:sldMk cId="867195140" sldId="272"/>
            <ac:spMk id="2" creationId="{777F33D0-52AD-6AEE-3D50-006383A35885}"/>
          </ac:spMkLst>
        </pc:spChg>
        <pc:spChg chg="mod ord">
          <ac:chgData name="Filip Rožánek" userId="a840d57ebfa8e2e3" providerId="LiveId" clId="{C44267C5-7F25-4470-A8F3-B2ED3D445E66}" dt="2025-03-31T07:37:32.560" v="4659" actId="20577"/>
          <ac:spMkLst>
            <pc:docMk/>
            <pc:sldMk cId="867195140" sldId="272"/>
            <ac:spMk id="3" creationId="{592B53B3-B50C-EBEE-6271-A7A8CA518346}"/>
          </ac:spMkLst>
        </pc:spChg>
        <pc:spChg chg="add del mod ord">
          <ac:chgData name="Filip Rožánek" userId="a840d57ebfa8e2e3" providerId="LiveId" clId="{C44267C5-7F25-4470-A8F3-B2ED3D445E66}" dt="2025-03-30T21:44:08.581" v="4477" actId="22"/>
          <ac:spMkLst>
            <pc:docMk/>
            <pc:sldMk cId="867195140" sldId="272"/>
            <ac:spMk id="4" creationId="{4C39C16A-2CBA-A448-C6FB-23D57DF673C3}"/>
          </ac:spMkLst>
        </pc:spChg>
        <pc:picChg chg="add mod ord">
          <ac:chgData name="Filip Rožánek" userId="a840d57ebfa8e2e3" providerId="LiveId" clId="{C44267C5-7F25-4470-A8F3-B2ED3D445E66}" dt="2025-03-30T21:44:08.581" v="4477" actId="22"/>
          <ac:picMkLst>
            <pc:docMk/>
            <pc:sldMk cId="867195140" sldId="272"/>
            <ac:picMk id="6" creationId="{C63AF46F-C81C-22AF-28CF-D9155301AFBC}"/>
          </ac:picMkLst>
        </pc:picChg>
      </pc:sldChg>
      <pc:sldChg chg="addSp delSp modSp new mod">
        <pc:chgData name="Filip Rožánek" userId="a840d57ebfa8e2e3" providerId="LiveId" clId="{C44267C5-7F25-4470-A8F3-B2ED3D445E66}" dt="2025-03-31T07:39:11.991" v="4694" actId="22"/>
        <pc:sldMkLst>
          <pc:docMk/>
          <pc:sldMk cId="3620662795" sldId="273"/>
        </pc:sldMkLst>
        <pc:spChg chg="mod">
          <ac:chgData name="Filip Rožánek" userId="a840d57ebfa8e2e3" providerId="LiveId" clId="{C44267C5-7F25-4470-A8F3-B2ED3D445E66}" dt="2025-03-31T07:38:06.509" v="4692" actId="20577"/>
          <ac:spMkLst>
            <pc:docMk/>
            <pc:sldMk cId="3620662795" sldId="273"/>
            <ac:spMk id="2" creationId="{19F9F460-3109-BD15-3C53-B3F0C80A62FF}"/>
          </ac:spMkLst>
        </pc:spChg>
        <pc:spChg chg="del">
          <ac:chgData name="Filip Rožánek" userId="a840d57ebfa8e2e3" providerId="LiveId" clId="{C44267C5-7F25-4470-A8F3-B2ED3D445E66}" dt="2025-03-31T07:38:52.119" v="4693" actId="22"/>
          <ac:spMkLst>
            <pc:docMk/>
            <pc:sldMk cId="3620662795" sldId="273"/>
            <ac:spMk id="3" creationId="{49FD5959-B152-1459-574F-9F0AF96F5E42}"/>
          </ac:spMkLst>
        </pc:spChg>
        <pc:spChg chg="del">
          <ac:chgData name="Filip Rožánek" userId="a840d57ebfa8e2e3" providerId="LiveId" clId="{C44267C5-7F25-4470-A8F3-B2ED3D445E66}" dt="2025-03-31T07:39:11.991" v="4694" actId="22"/>
          <ac:spMkLst>
            <pc:docMk/>
            <pc:sldMk cId="3620662795" sldId="273"/>
            <ac:spMk id="4" creationId="{E6615C6C-B18D-ECE5-49CC-4653578360DF}"/>
          </ac:spMkLst>
        </pc:spChg>
        <pc:picChg chg="add mod ord">
          <ac:chgData name="Filip Rožánek" userId="a840d57ebfa8e2e3" providerId="LiveId" clId="{C44267C5-7F25-4470-A8F3-B2ED3D445E66}" dt="2025-03-31T07:38:52.119" v="4693" actId="22"/>
          <ac:picMkLst>
            <pc:docMk/>
            <pc:sldMk cId="3620662795" sldId="273"/>
            <ac:picMk id="6" creationId="{A78CE9AA-A348-0D3B-A667-BC471E53793D}"/>
          </ac:picMkLst>
        </pc:picChg>
        <pc:picChg chg="add mod ord">
          <ac:chgData name="Filip Rožánek" userId="a840d57ebfa8e2e3" providerId="LiveId" clId="{C44267C5-7F25-4470-A8F3-B2ED3D445E66}" dt="2025-03-31T07:39:11.991" v="4694" actId="22"/>
          <ac:picMkLst>
            <pc:docMk/>
            <pc:sldMk cId="3620662795" sldId="273"/>
            <ac:picMk id="8" creationId="{1DFDF653-A40D-CA67-6D56-95EE7D3B84EC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A0F750-6E00-40C1-B3F6-336A3CEFDFA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CE0D9DF-6CFE-418D-B0C7-F68D92B00E00}">
      <dgm:prSet/>
      <dgm:spPr/>
      <dgm:t>
        <a:bodyPr/>
        <a:lstStyle/>
        <a:p>
          <a:r>
            <a:rPr lang="cs-CZ" dirty="0"/>
            <a:t>Rozvoj online médií v České republice</a:t>
          </a:r>
          <a:endParaRPr lang="en-US" dirty="0"/>
        </a:p>
      </dgm:t>
    </dgm:pt>
    <dgm:pt modelId="{58A52C04-6F79-47E3-A637-85CB2F144FA8}" type="parTrans" cxnId="{8CF2C879-358B-4BC6-92F9-EA5B8BA3B688}">
      <dgm:prSet/>
      <dgm:spPr/>
      <dgm:t>
        <a:bodyPr/>
        <a:lstStyle/>
        <a:p>
          <a:endParaRPr lang="en-US"/>
        </a:p>
      </dgm:t>
    </dgm:pt>
    <dgm:pt modelId="{47CF7602-D132-4DD5-ACD3-E5944846310D}" type="sibTrans" cxnId="{8CF2C879-358B-4BC6-92F9-EA5B8BA3B688}">
      <dgm:prSet/>
      <dgm:spPr/>
      <dgm:t>
        <a:bodyPr/>
        <a:lstStyle/>
        <a:p>
          <a:endParaRPr lang="en-US"/>
        </a:p>
      </dgm:t>
    </dgm:pt>
    <dgm:pt modelId="{18F7C5B5-79C4-4719-9CDB-217D8A6DCE24}">
      <dgm:prSet/>
      <dgm:spPr/>
      <dgm:t>
        <a:bodyPr/>
        <a:lstStyle/>
        <a:p>
          <a:r>
            <a:rPr lang="cs-CZ" dirty="0"/>
            <a:t>Ekonomika online médií</a:t>
          </a:r>
          <a:endParaRPr lang="en-US" dirty="0"/>
        </a:p>
      </dgm:t>
    </dgm:pt>
    <dgm:pt modelId="{F9543C0A-69AE-4FA6-8A22-7B5073E2CFFD}" type="parTrans" cxnId="{E7438B8E-24F1-4392-89FA-EC5777F199F2}">
      <dgm:prSet/>
      <dgm:spPr/>
      <dgm:t>
        <a:bodyPr/>
        <a:lstStyle/>
        <a:p>
          <a:endParaRPr lang="en-US"/>
        </a:p>
      </dgm:t>
    </dgm:pt>
    <dgm:pt modelId="{458213AE-5E5B-414F-932A-3FE8AA636F78}" type="sibTrans" cxnId="{E7438B8E-24F1-4392-89FA-EC5777F199F2}">
      <dgm:prSet/>
      <dgm:spPr/>
      <dgm:t>
        <a:bodyPr/>
        <a:lstStyle/>
        <a:p>
          <a:endParaRPr lang="en-US"/>
        </a:p>
      </dgm:t>
    </dgm:pt>
    <dgm:pt modelId="{312628C5-F356-4386-86D5-EE0D51DF8F3D}">
      <dgm:prSet/>
      <dgm:spPr/>
      <dgm:t>
        <a:bodyPr/>
        <a:lstStyle/>
        <a:p>
          <a:r>
            <a:rPr lang="cs-CZ"/>
            <a:t>Technologie a distribuce</a:t>
          </a:r>
          <a:endParaRPr lang="en-US"/>
        </a:p>
      </dgm:t>
    </dgm:pt>
    <dgm:pt modelId="{BAD3CE67-2A2C-4220-B9B2-A413A83C8317}" type="parTrans" cxnId="{EAEA07A8-BF5A-466B-9478-D71248E7F91E}">
      <dgm:prSet/>
      <dgm:spPr/>
      <dgm:t>
        <a:bodyPr/>
        <a:lstStyle/>
        <a:p>
          <a:endParaRPr lang="en-US"/>
        </a:p>
      </dgm:t>
    </dgm:pt>
    <dgm:pt modelId="{F0EDC343-F452-4BCB-94C0-EAF6702E16C1}" type="sibTrans" cxnId="{EAEA07A8-BF5A-466B-9478-D71248E7F91E}">
      <dgm:prSet/>
      <dgm:spPr/>
      <dgm:t>
        <a:bodyPr/>
        <a:lstStyle/>
        <a:p>
          <a:endParaRPr lang="en-US"/>
        </a:p>
      </dgm:t>
    </dgm:pt>
    <dgm:pt modelId="{B66111B0-CB94-4DC6-84BB-B12878987E2E}">
      <dgm:prSet/>
      <dgm:spPr/>
      <dgm:t>
        <a:bodyPr/>
        <a:lstStyle/>
        <a:p>
          <a:r>
            <a:rPr lang="cs-CZ"/>
            <a:t>Společenské dopady</a:t>
          </a:r>
          <a:endParaRPr lang="en-US"/>
        </a:p>
      </dgm:t>
    </dgm:pt>
    <dgm:pt modelId="{02257F58-EF05-46F3-A8C4-03D39FE6FDCD}" type="parTrans" cxnId="{CD01CC0A-7A7A-4D9D-B017-16585CFEE6E8}">
      <dgm:prSet/>
      <dgm:spPr/>
      <dgm:t>
        <a:bodyPr/>
        <a:lstStyle/>
        <a:p>
          <a:endParaRPr lang="en-US"/>
        </a:p>
      </dgm:t>
    </dgm:pt>
    <dgm:pt modelId="{A1FCB193-43CB-4553-A68F-188BFB302727}" type="sibTrans" cxnId="{CD01CC0A-7A7A-4D9D-B017-16585CFEE6E8}">
      <dgm:prSet/>
      <dgm:spPr/>
      <dgm:t>
        <a:bodyPr/>
        <a:lstStyle/>
        <a:p>
          <a:endParaRPr lang="en-US"/>
        </a:p>
      </dgm:t>
    </dgm:pt>
    <dgm:pt modelId="{0BFEBD27-37A5-4680-B145-6B7219484F1C}">
      <dgm:prSet/>
      <dgm:spPr/>
      <dgm:t>
        <a:bodyPr/>
        <a:lstStyle/>
        <a:p>
          <a:r>
            <a:rPr lang="cs-CZ" dirty="0"/>
            <a:t>Aktuální trendy</a:t>
          </a:r>
          <a:endParaRPr lang="en-US" dirty="0"/>
        </a:p>
      </dgm:t>
    </dgm:pt>
    <dgm:pt modelId="{765CFAEA-C411-4DAB-A885-868D78A76655}" type="parTrans" cxnId="{92F6A0E7-9AEA-4011-9C86-969038183F24}">
      <dgm:prSet/>
      <dgm:spPr/>
      <dgm:t>
        <a:bodyPr/>
        <a:lstStyle/>
        <a:p>
          <a:endParaRPr lang="en-US"/>
        </a:p>
      </dgm:t>
    </dgm:pt>
    <dgm:pt modelId="{F8D3EA70-0E7F-492E-90C3-0A1B1E26BE1C}" type="sibTrans" cxnId="{92F6A0E7-9AEA-4011-9C86-969038183F24}">
      <dgm:prSet/>
      <dgm:spPr/>
      <dgm:t>
        <a:bodyPr/>
        <a:lstStyle/>
        <a:p>
          <a:endParaRPr lang="en-US"/>
        </a:p>
      </dgm:t>
    </dgm:pt>
    <dgm:pt modelId="{87F0EAA1-B7A6-4540-AFCD-5A959597903A}" type="pres">
      <dgm:prSet presAssocID="{1BA0F750-6E00-40C1-B3F6-336A3CEFDFA7}" presName="root" presStyleCnt="0">
        <dgm:presLayoutVars>
          <dgm:dir/>
          <dgm:resizeHandles val="exact"/>
        </dgm:presLayoutVars>
      </dgm:prSet>
      <dgm:spPr/>
    </dgm:pt>
    <dgm:pt modelId="{0EC4EE02-CD9D-4550-96D3-D23C24A6A5D6}" type="pres">
      <dgm:prSet presAssocID="{9CE0D9DF-6CFE-418D-B0C7-F68D92B00E00}" presName="compNode" presStyleCnt="0"/>
      <dgm:spPr/>
    </dgm:pt>
    <dgm:pt modelId="{63E6FF54-3AF4-4093-9B6E-F3AFCDE63968}" type="pres">
      <dgm:prSet presAssocID="{9CE0D9DF-6CFE-418D-B0C7-F68D92B00E00}" presName="bgRect" presStyleLbl="bgShp" presStyleIdx="0" presStyleCnt="5"/>
      <dgm:spPr/>
    </dgm:pt>
    <dgm:pt modelId="{70685B09-F9E1-4183-BFDD-E70B313B5C5A}" type="pres">
      <dgm:prSet presAssocID="{9CE0D9DF-6CFE-418D-B0C7-F68D92B00E0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8DE8FA4B-B4F3-498E-ACD3-EC5B0E3CF6E1}" type="pres">
      <dgm:prSet presAssocID="{9CE0D9DF-6CFE-418D-B0C7-F68D92B00E00}" presName="spaceRect" presStyleCnt="0"/>
      <dgm:spPr/>
    </dgm:pt>
    <dgm:pt modelId="{4494E9A5-5B55-4357-89E0-3A602537BA54}" type="pres">
      <dgm:prSet presAssocID="{9CE0D9DF-6CFE-418D-B0C7-F68D92B00E00}" presName="parTx" presStyleLbl="revTx" presStyleIdx="0" presStyleCnt="5">
        <dgm:presLayoutVars>
          <dgm:chMax val="0"/>
          <dgm:chPref val="0"/>
        </dgm:presLayoutVars>
      </dgm:prSet>
      <dgm:spPr/>
    </dgm:pt>
    <dgm:pt modelId="{40CC10A2-91BA-4FEB-92FC-F661C63D38E5}" type="pres">
      <dgm:prSet presAssocID="{47CF7602-D132-4DD5-ACD3-E5944846310D}" presName="sibTrans" presStyleCnt="0"/>
      <dgm:spPr/>
    </dgm:pt>
    <dgm:pt modelId="{3A14C7A8-267D-4DAB-B8EE-6FB9D8514464}" type="pres">
      <dgm:prSet presAssocID="{18F7C5B5-79C4-4719-9CDB-217D8A6DCE24}" presName="compNode" presStyleCnt="0"/>
      <dgm:spPr/>
    </dgm:pt>
    <dgm:pt modelId="{FF9F67DB-AC58-4F49-83B3-D9F05EB9B4EA}" type="pres">
      <dgm:prSet presAssocID="{18F7C5B5-79C4-4719-9CDB-217D8A6DCE24}" presName="bgRect" presStyleLbl="bgShp" presStyleIdx="1" presStyleCnt="5"/>
      <dgm:spPr/>
    </dgm:pt>
    <dgm:pt modelId="{2A1AC214-2992-4622-B6D1-A78EF6471768}" type="pres">
      <dgm:prSet presAssocID="{18F7C5B5-79C4-4719-9CDB-217D8A6DCE2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ce"/>
        </a:ext>
      </dgm:extLst>
    </dgm:pt>
    <dgm:pt modelId="{D03F2F75-D504-4473-B859-9B19C9FBB3A1}" type="pres">
      <dgm:prSet presAssocID="{18F7C5B5-79C4-4719-9CDB-217D8A6DCE24}" presName="spaceRect" presStyleCnt="0"/>
      <dgm:spPr/>
    </dgm:pt>
    <dgm:pt modelId="{72F0CFF8-5BF4-477D-A96A-43D78C971CFC}" type="pres">
      <dgm:prSet presAssocID="{18F7C5B5-79C4-4719-9CDB-217D8A6DCE24}" presName="parTx" presStyleLbl="revTx" presStyleIdx="1" presStyleCnt="5">
        <dgm:presLayoutVars>
          <dgm:chMax val="0"/>
          <dgm:chPref val="0"/>
        </dgm:presLayoutVars>
      </dgm:prSet>
      <dgm:spPr/>
    </dgm:pt>
    <dgm:pt modelId="{08AD2A46-E944-4A57-A5D7-B75CC5A58E7B}" type="pres">
      <dgm:prSet presAssocID="{458213AE-5E5B-414F-932A-3FE8AA636F78}" presName="sibTrans" presStyleCnt="0"/>
      <dgm:spPr/>
    </dgm:pt>
    <dgm:pt modelId="{FFFBA8A4-236A-4E6E-894A-DCDD5E30C044}" type="pres">
      <dgm:prSet presAssocID="{312628C5-F356-4386-86D5-EE0D51DF8F3D}" presName="compNode" presStyleCnt="0"/>
      <dgm:spPr/>
    </dgm:pt>
    <dgm:pt modelId="{1A0C9212-4898-4C2D-812F-C2D727AA3AAE}" type="pres">
      <dgm:prSet presAssocID="{312628C5-F356-4386-86D5-EE0D51DF8F3D}" presName="bgRect" presStyleLbl="bgShp" presStyleIdx="2" presStyleCnt="5"/>
      <dgm:spPr/>
    </dgm:pt>
    <dgm:pt modelId="{57DE286E-C4E2-474E-B3C0-85661A933918}" type="pres">
      <dgm:prSet presAssocID="{312628C5-F356-4386-86D5-EE0D51DF8F3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ákladní vůz"/>
        </a:ext>
      </dgm:extLst>
    </dgm:pt>
    <dgm:pt modelId="{4A7D0BA3-7CEF-4E98-846A-3BE0BB9B3D06}" type="pres">
      <dgm:prSet presAssocID="{312628C5-F356-4386-86D5-EE0D51DF8F3D}" presName="spaceRect" presStyleCnt="0"/>
      <dgm:spPr/>
    </dgm:pt>
    <dgm:pt modelId="{20005F19-4590-4839-AAFF-BAEAB7520D40}" type="pres">
      <dgm:prSet presAssocID="{312628C5-F356-4386-86D5-EE0D51DF8F3D}" presName="parTx" presStyleLbl="revTx" presStyleIdx="2" presStyleCnt="5">
        <dgm:presLayoutVars>
          <dgm:chMax val="0"/>
          <dgm:chPref val="0"/>
        </dgm:presLayoutVars>
      </dgm:prSet>
      <dgm:spPr/>
    </dgm:pt>
    <dgm:pt modelId="{C350FAC7-53C9-45D1-9AC6-40A671674702}" type="pres">
      <dgm:prSet presAssocID="{F0EDC343-F452-4BCB-94C0-EAF6702E16C1}" presName="sibTrans" presStyleCnt="0"/>
      <dgm:spPr/>
    </dgm:pt>
    <dgm:pt modelId="{ECEB1120-B71C-428A-A8E0-46FA568E3553}" type="pres">
      <dgm:prSet presAssocID="{B66111B0-CB94-4DC6-84BB-B12878987E2E}" presName="compNode" presStyleCnt="0"/>
      <dgm:spPr/>
    </dgm:pt>
    <dgm:pt modelId="{ED0930B4-5040-445B-8442-F4C9D7F3B045}" type="pres">
      <dgm:prSet presAssocID="{B66111B0-CB94-4DC6-84BB-B12878987E2E}" presName="bgRect" presStyleLbl="bgShp" presStyleIdx="3" presStyleCnt="5"/>
      <dgm:spPr/>
    </dgm:pt>
    <dgm:pt modelId="{EE396B82-6F53-4311-92F2-04E080778028}" type="pres">
      <dgm:prSet presAssocID="{B66111B0-CB94-4DC6-84BB-B12878987E2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upina"/>
        </a:ext>
      </dgm:extLst>
    </dgm:pt>
    <dgm:pt modelId="{859120B4-A707-4291-8C01-7A22E775127C}" type="pres">
      <dgm:prSet presAssocID="{B66111B0-CB94-4DC6-84BB-B12878987E2E}" presName="spaceRect" presStyleCnt="0"/>
      <dgm:spPr/>
    </dgm:pt>
    <dgm:pt modelId="{AFA07F4E-31A2-43BE-8A8D-A9BF21167951}" type="pres">
      <dgm:prSet presAssocID="{B66111B0-CB94-4DC6-84BB-B12878987E2E}" presName="parTx" presStyleLbl="revTx" presStyleIdx="3" presStyleCnt="5">
        <dgm:presLayoutVars>
          <dgm:chMax val="0"/>
          <dgm:chPref val="0"/>
        </dgm:presLayoutVars>
      </dgm:prSet>
      <dgm:spPr/>
    </dgm:pt>
    <dgm:pt modelId="{8468008F-B229-40DF-BB40-417FDBF799C5}" type="pres">
      <dgm:prSet presAssocID="{A1FCB193-43CB-4553-A68F-188BFB302727}" presName="sibTrans" presStyleCnt="0"/>
      <dgm:spPr/>
    </dgm:pt>
    <dgm:pt modelId="{36C41DAC-4367-47B6-8E87-02880B3AEF75}" type="pres">
      <dgm:prSet presAssocID="{0BFEBD27-37A5-4680-B145-6B7219484F1C}" presName="compNode" presStyleCnt="0"/>
      <dgm:spPr/>
    </dgm:pt>
    <dgm:pt modelId="{61823100-0B84-4FB3-953D-FED468A8FC09}" type="pres">
      <dgm:prSet presAssocID="{0BFEBD27-37A5-4680-B145-6B7219484F1C}" presName="bgRect" presStyleLbl="bgShp" presStyleIdx="4" presStyleCnt="5"/>
      <dgm:spPr/>
    </dgm:pt>
    <dgm:pt modelId="{1B06D2EE-D981-4C45-9542-6F196C29D37F}" type="pres">
      <dgm:prSet presAssocID="{0BFEBD27-37A5-4680-B145-6B7219484F1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5246E15-9900-4393-AE6F-64C4A2D08789}" type="pres">
      <dgm:prSet presAssocID="{0BFEBD27-37A5-4680-B145-6B7219484F1C}" presName="spaceRect" presStyleCnt="0"/>
      <dgm:spPr/>
    </dgm:pt>
    <dgm:pt modelId="{2768D46D-9FA4-4A9F-9C2E-222BAEE0762C}" type="pres">
      <dgm:prSet presAssocID="{0BFEBD27-37A5-4680-B145-6B7219484F1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D01CC0A-7A7A-4D9D-B017-16585CFEE6E8}" srcId="{1BA0F750-6E00-40C1-B3F6-336A3CEFDFA7}" destId="{B66111B0-CB94-4DC6-84BB-B12878987E2E}" srcOrd="3" destOrd="0" parTransId="{02257F58-EF05-46F3-A8C4-03D39FE6FDCD}" sibTransId="{A1FCB193-43CB-4553-A68F-188BFB302727}"/>
    <dgm:cxn modelId="{F0C8430F-5EDF-42B5-9B74-5EE2A9BF44EF}" type="presOf" srcId="{9CE0D9DF-6CFE-418D-B0C7-F68D92B00E00}" destId="{4494E9A5-5B55-4357-89E0-3A602537BA54}" srcOrd="0" destOrd="0" presId="urn:microsoft.com/office/officeart/2018/2/layout/IconVerticalSolidList"/>
    <dgm:cxn modelId="{9330AF1B-F4AC-4420-84DE-C23724339CDE}" type="presOf" srcId="{18F7C5B5-79C4-4719-9CDB-217D8A6DCE24}" destId="{72F0CFF8-5BF4-477D-A96A-43D78C971CFC}" srcOrd="0" destOrd="0" presId="urn:microsoft.com/office/officeart/2018/2/layout/IconVerticalSolidList"/>
    <dgm:cxn modelId="{E750EA67-38CE-4AE0-A7B3-F4F5486DEB8D}" type="presOf" srcId="{0BFEBD27-37A5-4680-B145-6B7219484F1C}" destId="{2768D46D-9FA4-4A9F-9C2E-222BAEE0762C}" srcOrd="0" destOrd="0" presId="urn:microsoft.com/office/officeart/2018/2/layout/IconVerticalSolidList"/>
    <dgm:cxn modelId="{1051AA54-3F55-4872-873D-48BBEF0D4A25}" type="presOf" srcId="{B66111B0-CB94-4DC6-84BB-B12878987E2E}" destId="{AFA07F4E-31A2-43BE-8A8D-A9BF21167951}" srcOrd="0" destOrd="0" presId="urn:microsoft.com/office/officeart/2018/2/layout/IconVerticalSolidList"/>
    <dgm:cxn modelId="{8CF2C879-358B-4BC6-92F9-EA5B8BA3B688}" srcId="{1BA0F750-6E00-40C1-B3F6-336A3CEFDFA7}" destId="{9CE0D9DF-6CFE-418D-B0C7-F68D92B00E00}" srcOrd="0" destOrd="0" parTransId="{58A52C04-6F79-47E3-A637-85CB2F144FA8}" sibTransId="{47CF7602-D132-4DD5-ACD3-E5944846310D}"/>
    <dgm:cxn modelId="{E7438B8E-24F1-4392-89FA-EC5777F199F2}" srcId="{1BA0F750-6E00-40C1-B3F6-336A3CEFDFA7}" destId="{18F7C5B5-79C4-4719-9CDB-217D8A6DCE24}" srcOrd="1" destOrd="0" parTransId="{F9543C0A-69AE-4FA6-8A22-7B5073E2CFFD}" sibTransId="{458213AE-5E5B-414F-932A-3FE8AA636F78}"/>
    <dgm:cxn modelId="{EAEA07A8-BF5A-466B-9478-D71248E7F91E}" srcId="{1BA0F750-6E00-40C1-B3F6-336A3CEFDFA7}" destId="{312628C5-F356-4386-86D5-EE0D51DF8F3D}" srcOrd="2" destOrd="0" parTransId="{BAD3CE67-2A2C-4220-B9B2-A413A83C8317}" sibTransId="{F0EDC343-F452-4BCB-94C0-EAF6702E16C1}"/>
    <dgm:cxn modelId="{E62752DA-CB2C-41F1-9868-BD4E8313F8D5}" type="presOf" srcId="{312628C5-F356-4386-86D5-EE0D51DF8F3D}" destId="{20005F19-4590-4839-AAFF-BAEAB7520D40}" srcOrd="0" destOrd="0" presId="urn:microsoft.com/office/officeart/2018/2/layout/IconVerticalSolidList"/>
    <dgm:cxn modelId="{92F6A0E7-9AEA-4011-9C86-969038183F24}" srcId="{1BA0F750-6E00-40C1-B3F6-336A3CEFDFA7}" destId="{0BFEBD27-37A5-4680-B145-6B7219484F1C}" srcOrd="4" destOrd="0" parTransId="{765CFAEA-C411-4DAB-A885-868D78A76655}" sibTransId="{F8D3EA70-0E7F-492E-90C3-0A1B1E26BE1C}"/>
    <dgm:cxn modelId="{CE8278EC-42F4-4053-9ACF-BAA1D5A5672D}" type="presOf" srcId="{1BA0F750-6E00-40C1-B3F6-336A3CEFDFA7}" destId="{87F0EAA1-B7A6-4540-AFCD-5A959597903A}" srcOrd="0" destOrd="0" presId="urn:microsoft.com/office/officeart/2018/2/layout/IconVerticalSolidList"/>
    <dgm:cxn modelId="{EE6EEBB4-3E63-4D5C-9DDA-03F7F132292D}" type="presParOf" srcId="{87F0EAA1-B7A6-4540-AFCD-5A959597903A}" destId="{0EC4EE02-CD9D-4550-96D3-D23C24A6A5D6}" srcOrd="0" destOrd="0" presId="urn:microsoft.com/office/officeart/2018/2/layout/IconVerticalSolidList"/>
    <dgm:cxn modelId="{BB5DC8A8-9457-47D8-8A42-47CE810715B3}" type="presParOf" srcId="{0EC4EE02-CD9D-4550-96D3-D23C24A6A5D6}" destId="{63E6FF54-3AF4-4093-9B6E-F3AFCDE63968}" srcOrd="0" destOrd="0" presId="urn:microsoft.com/office/officeart/2018/2/layout/IconVerticalSolidList"/>
    <dgm:cxn modelId="{F97A1464-9325-4312-82FB-92EE36D0265E}" type="presParOf" srcId="{0EC4EE02-CD9D-4550-96D3-D23C24A6A5D6}" destId="{70685B09-F9E1-4183-BFDD-E70B313B5C5A}" srcOrd="1" destOrd="0" presId="urn:microsoft.com/office/officeart/2018/2/layout/IconVerticalSolidList"/>
    <dgm:cxn modelId="{64B89E73-E610-46D2-943F-0CAE296ABE38}" type="presParOf" srcId="{0EC4EE02-CD9D-4550-96D3-D23C24A6A5D6}" destId="{8DE8FA4B-B4F3-498E-ACD3-EC5B0E3CF6E1}" srcOrd="2" destOrd="0" presId="urn:microsoft.com/office/officeart/2018/2/layout/IconVerticalSolidList"/>
    <dgm:cxn modelId="{561AD130-1C5D-4CFA-9024-2F28A60CAE84}" type="presParOf" srcId="{0EC4EE02-CD9D-4550-96D3-D23C24A6A5D6}" destId="{4494E9A5-5B55-4357-89E0-3A602537BA54}" srcOrd="3" destOrd="0" presId="urn:microsoft.com/office/officeart/2018/2/layout/IconVerticalSolidList"/>
    <dgm:cxn modelId="{081CE66D-EA89-4D1E-9918-2E837131531E}" type="presParOf" srcId="{87F0EAA1-B7A6-4540-AFCD-5A959597903A}" destId="{40CC10A2-91BA-4FEB-92FC-F661C63D38E5}" srcOrd="1" destOrd="0" presId="urn:microsoft.com/office/officeart/2018/2/layout/IconVerticalSolidList"/>
    <dgm:cxn modelId="{02B091CC-CC70-477F-840E-2114151F092A}" type="presParOf" srcId="{87F0EAA1-B7A6-4540-AFCD-5A959597903A}" destId="{3A14C7A8-267D-4DAB-B8EE-6FB9D8514464}" srcOrd="2" destOrd="0" presId="urn:microsoft.com/office/officeart/2018/2/layout/IconVerticalSolidList"/>
    <dgm:cxn modelId="{9967D6BB-8F4E-4098-9AB6-83093DAFB582}" type="presParOf" srcId="{3A14C7A8-267D-4DAB-B8EE-6FB9D8514464}" destId="{FF9F67DB-AC58-4F49-83B3-D9F05EB9B4EA}" srcOrd="0" destOrd="0" presId="urn:microsoft.com/office/officeart/2018/2/layout/IconVerticalSolidList"/>
    <dgm:cxn modelId="{300129CA-2165-4974-B719-357A7D18133E}" type="presParOf" srcId="{3A14C7A8-267D-4DAB-B8EE-6FB9D8514464}" destId="{2A1AC214-2992-4622-B6D1-A78EF6471768}" srcOrd="1" destOrd="0" presId="urn:microsoft.com/office/officeart/2018/2/layout/IconVerticalSolidList"/>
    <dgm:cxn modelId="{1696F51E-EF59-40FC-84A1-6DB864AAA203}" type="presParOf" srcId="{3A14C7A8-267D-4DAB-B8EE-6FB9D8514464}" destId="{D03F2F75-D504-4473-B859-9B19C9FBB3A1}" srcOrd="2" destOrd="0" presId="urn:microsoft.com/office/officeart/2018/2/layout/IconVerticalSolidList"/>
    <dgm:cxn modelId="{E5C94062-1503-439D-82A6-7FA36AF1FF3B}" type="presParOf" srcId="{3A14C7A8-267D-4DAB-B8EE-6FB9D8514464}" destId="{72F0CFF8-5BF4-477D-A96A-43D78C971CFC}" srcOrd="3" destOrd="0" presId="urn:microsoft.com/office/officeart/2018/2/layout/IconVerticalSolidList"/>
    <dgm:cxn modelId="{C5EEF87A-AF4B-4FBE-B7E1-D2B021E2D21F}" type="presParOf" srcId="{87F0EAA1-B7A6-4540-AFCD-5A959597903A}" destId="{08AD2A46-E944-4A57-A5D7-B75CC5A58E7B}" srcOrd="3" destOrd="0" presId="urn:microsoft.com/office/officeart/2018/2/layout/IconVerticalSolidList"/>
    <dgm:cxn modelId="{B7C775F2-FA78-4D90-B5AE-1C66212D1CB5}" type="presParOf" srcId="{87F0EAA1-B7A6-4540-AFCD-5A959597903A}" destId="{FFFBA8A4-236A-4E6E-894A-DCDD5E30C044}" srcOrd="4" destOrd="0" presId="urn:microsoft.com/office/officeart/2018/2/layout/IconVerticalSolidList"/>
    <dgm:cxn modelId="{E49F213F-7000-473B-B93F-39D4586DD273}" type="presParOf" srcId="{FFFBA8A4-236A-4E6E-894A-DCDD5E30C044}" destId="{1A0C9212-4898-4C2D-812F-C2D727AA3AAE}" srcOrd="0" destOrd="0" presId="urn:microsoft.com/office/officeart/2018/2/layout/IconVerticalSolidList"/>
    <dgm:cxn modelId="{AADCE1A7-E68F-4CC7-88C1-76ADC0377940}" type="presParOf" srcId="{FFFBA8A4-236A-4E6E-894A-DCDD5E30C044}" destId="{57DE286E-C4E2-474E-B3C0-85661A933918}" srcOrd="1" destOrd="0" presId="urn:microsoft.com/office/officeart/2018/2/layout/IconVerticalSolidList"/>
    <dgm:cxn modelId="{599855BF-1722-4626-9FF4-0C6718CE0EFE}" type="presParOf" srcId="{FFFBA8A4-236A-4E6E-894A-DCDD5E30C044}" destId="{4A7D0BA3-7CEF-4E98-846A-3BE0BB9B3D06}" srcOrd="2" destOrd="0" presId="urn:microsoft.com/office/officeart/2018/2/layout/IconVerticalSolidList"/>
    <dgm:cxn modelId="{9DC45C4F-367F-4ECC-A6E0-B1F93C5B1771}" type="presParOf" srcId="{FFFBA8A4-236A-4E6E-894A-DCDD5E30C044}" destId="{20005F19-4590-4839-AAFF-BAEAB7520D40}" srcOrd="3" destOrd="0" presId="urn:microsoft.com/office/officeart/2018/2/layout/IconVerticalSolidList"/>
    <dgm:cxn modelId="{317AE0B7-4755-4B51-B160-F1559AB86230}" type="presParOf" srcId="{87F0EAA1-B7A6-4540-AFCD-5A959597903A}" destId="{C350FAC7-53C9-45D1-9AC6-40A671674702}" srcOrd="5" destOrd="0" presId="urn:microsoft.com/office/officeart/2018/2/layout/IconVerticalSolidList"/>
    <dgm:cxn modelId="{493A6D69-1D72-4648-9FD8-DD5ED3CD76E7}" type="presParOf" srcId="{87F0EAA1-B7A6-4540-AFCD-5A959597903A}" destId="{ECEB1120-B71C-428A-A8E0-46FA568E3553}" srcOrd="6" destOrd="0" presId="urn:microsoft.com/office/officeart/2018/2/layout/IconVerticalSolidList"/>
    <dgm:cxn modelId="{1CC1CFD1-75E1-4453-AA0B-DB60535D50AD}" type="presParOf" srcId="{ECEB1120-B71C-428A-A8E0-46FA568E3553}" destId="{ED0930B4-5040-445B-8442-F4C9D7F3B045}" srcOrd="0" destOrd="0" presId="urn:microsoft.com/office/officeart/2018/2/layout/IconVerticalSolidList"/>
    <dgm:cxn modelId="{9659552A-5E63-4D82-91DE-8D8CE6A61BE7}" type="presParOf" srcId="{ECEB1120-B71C-428A-A8E0-46FA568E3553}" destId="{EE396B82-6F53-4311-92F2-04E080778028}" srcOrd="1" destOrd="0" presId="urn:microsoft.com/office/officeart/2018/2/layout/IconVerticalSolidList"/>
    <dgm:cxn modelId="{DEBEEE8E-F838-44A5-877A-E735789B6656}" type="presParOf" srcId="{ECEB1120-B71C-428A-A8E0-46FA568E3553}" destId="{859120B4-A707-4291-8C01-7A22E775127C}" srcOrd="2" destOrd="0" presId="urn:microsoft.com/office/officeart/2018/2/layout/IconVerticalSolidList"/>
    <dgm:cxn modelId="{B2015BE9-300B-43D6-BD4A-2AB43EC0F231}" type="presParOf" srcId="{ECEB1120-B71C-428A-A8E0-46FA568E3553}" destId="{AFA07F4E-31A2-43BE-8A8D-A9BF21167951}" srcOrd="3" destOrd="0" presId="urn:microsoft.com/office/officeart/2018/2/layout/IconVerticalSolidList"/>
    <dgm:cxn modelId="{2A914D53-B226-434E-AFDD-4B8CFA73FF43}" type="presParOf" srcId="{87F0EAA1-B7A6-4540-AFCD-5A959597903A}" destId="{8468008F-B229-40DF-BB40-417FDBF799C5}" srcOrd="7" destOrd="0" presId="urn:microsoft.com/office/officeart/2018/2/layout/IconVerticalSolidList"/>
    <dgm:cxn modelId="{FCCFB8EE-A0F2-4567-8783-85DDBDC27FF6}" type="presParOf" srcId="{87F0EAA1-B7A6-4540-AFCD-5A959597903A}" destId="{36C41DAC-4367-47B6-8E87-02880B3AEF75}" srcOrd="8" destOrd="0" presId="urn:microsoft.com/office/officeart/2018/2/layout/IconVerticalSolidList"/>
    <dgm:cxn modelId="{BC4A3421-1B2B-4F5E-A1F3-803AD20D81E1}" type="presParOf" srcId="{36C41DAC-4367-47B6-8E87-02880B3AEF75}" destId="{61823100-0B84-4FB3-953D-FED468A8FC09}" srcOrd="0" destOrd="0" presId="urn:microsoft.com/office/officeart/2018/2/layout/IconVerticalSolidList"/>
    <dgm:cxn modelId="{3D2CEDC4-8CDF-434A-AA2A-C850946DA96B}" type="presParOf" srcId="{36C41DAC-4367-47B6-8E87-02880B3AEF75}" destId="{1B06D2EE-D981-4C45-9542-6F196C29D37F}" srcOrd="1" destOrd="0" presId="urn:microsoft.com/office/officeart/2018/2/layout/IconVerticalSolidList"/>
    <dgm:cxn modelId="{5E28A2C9-B9B3-4DF9-95D0-3D05A0F730B3}" type="presParOf" srcId="{36C41DAC-4367-47B6-8E87-02880B3AEF75}" destId="{E5246E15-9900-4393-AE6F-64C4A2D08789}" srcOrd="2" destOrd="0" presId="urn:microsoft.com/office/officeart/2018/2/layout/IconVerticalSolidList"/>
    <dgm:cxn modelId="{E65D249B-B71A-40E2-9526-6E5725052C33}" type="presParOf" srcId="{36C41DAC-4367-47B6-8E87-02880B3AEF75}" destId="{2768D46D-9FA4-4A9F-9C2E-222BAEE0762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E6FF54-3AF4-4093-9B6E-F3AFCDE63968}">
      <dsp:nvSpPr>
        <dsp:cNvPr id="0" name=""/>
        <dsp:cNvSpPr/>
      </dsp:nvSpPr>
      <dsp:spPr>
        <a:xfrm>
          <a:off x="0" y="3914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685B09-F9E1-4183-BFDD-E70B313B5C5A}">
      <dsp:nvSpPr>
        <dsp:cNvPr id="0" name=""/>
        <dsp:cNvSpPr/>
      </dsp:nvSpPr>
      <dsp:spPr>
        <a:xfrm>
          <a:off x="252238" y="191530"/>
          <a:ext cx="458615" cy="4586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4E9A5-5B55-4357-89E0-3A602537BA54}">
      <dsp:nvSpPr>
        <dsp:cNvPr id="0" name=""/>
        <dsp:cNvSpPr/>
      </dsp:nvSpPr>
      <dsp:spPr>
        <a:xfrm>
          <a:off x="963093" y="3914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900" kern="1200" dirty="0"/>
            <a:t>Rozvoj online médií v České republice</a:t>
          </a:r>
          <a:endParaRPr lang="en-US" sz="1900" kern="1200" dirty="0"/>
        </a:p>
      </dsp:txBody>
      <dsp:txXfrm>
        <a:off x="963093" y="3914"/>
        <a:ext cx="6342962" cy="833847"/>
      </dsp:txXfrm>
    </dsp:sp>
    <dsp:sp modelId="{FF9F67DB-AC58-4F49-83B3-D9F05EB9B4EA}">
      <dsp:nvSpPr>
        <dsp:cNvPr id="0" name=""/>
        <dsp:cNvSpPr/>
      </dsp:nvSpPr>
      <dsp:spPr>
        <a:xfrm>
          <a:off x="0" y="1046223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1AC214-2992-4622-B6D1-A78EF6471768}">
      <dsp:nvSpPr>
        <dsp:cNvPr id="0" name=""/>
        <dsp:cNvSpPr/>
      </dsp:nvSpPr>
      <dsp:spPr>
        <a:xfrm>
          <a:off x="252238" y="1233839"/>
          <a:ext cx="458615" cy="4586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F0CFF8-5BF4-477D-A96A-43D78C971CFC}">
      <dsp:nvSpPr>
        <dsp:cNvPr id="0" name=""/>
        <dsp:cNvSpPr/>
      </dsp:nvSpPr>
      <dsp:spPr>
        <a:xfrm>
          <a:off x="963093" y="1046223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900" kern="1200" dirty="0"/>
            <a:t>Ekonomika online médií</a:t>
          </a:r>
          <a:endParaRPr lang="en-US" sz="1900" kern="1200" dirty="0"/>
        </a:p>
      </dsp:txBody>
      <dsp:txXfrm>
        <a:off x="963093" y="1046223"/>
        <a:ext cx="6342962" cy="833847"/>
      </dsp:txXfrm>
    </dsp:sp>
    <dsp:sp modelId="{1A0C9212-4898-4C2D-812F-C2D727AA3AAE}">
      <dsp:nvSpPr>
        <dsp:cNvPr id="0" name=""/>
        <dsp:cNvSpPr/>
      </dsp:nvSpPr>
      <dsp:spPr>
        <a:xfrm>
          <a:off x="0" y="2088532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DE286E-C4E2-474E-B3C0-85661A933918}">
      <dsp:nvSpPr>
        <dsp:cNvPr id="0" name=""/>
        <dsp:cNvSpPr/>
      </dsp:nvSpPr>
      <dsp:spPr>
        <a:xfrm>
          <a:off x="252238" y="2276148"/>
          <a:ext cx="458615" cy="4586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005F19-4590-4839-AAFF-BAEAB7520D40}">
      <dsp:nvSpPr>
        <dsp:cNvPr id="0" name=""/>
        <dsp:cNvSpPr/>
      </dsp:nvSpPr>
      <dsp:spPr>
        <a:xfrm>
          <a:off x="963093" y="2088532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900" kern="1200"/>
            <a:t>Technologie a distribuce</a:t>
          </a:r>
          <a:endParaRPr lang="en-US" sz="1900" kern="1200"/>
        </a:p>
      </dsp:txBody>
      <dsp:txXfrm>
        <a:off x="963093" y="2088532"/>
        <a:ext cx="6342962" cy="833847"/>
      </dsp:txXfrm>
    </dsp:sp>
    <dsp:sp modelId="{ED0930B4-5040-445B-8442-F4C9D7F3B045}">
      <dsp:nvSpPr>
        <dsp:cNvPr id="0" name=""/>
        <dsp:cNvSpPr/>
      </dsp:nvSpPr>
      <dsp:spPr>
        <a:xfrm>
          <a:off x="0" y="3130841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396B82-6F53-4311-92F2-04E080778028}">
      <dsp:nvSpPr>
        <dsp:cNvPr id="0" name=""/>
        <dsp:cNvSpPr/>
      </dsp:nvSpPr>
      <dsp:spPr>
        <a:xfrm>
          <a:off x="252238" y="3318456"/>
          <a:ext cx="458615" cy="4586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A07F4E-31A2-43BE-8A8D-A9BF21167951}">
      <dsp:nvSpPr>
        <dsp:cNvPr id="0" name=""/>
        <dsp:cNvSpPr/>
      </dsp:nvSpPr>
      <dsp:spPr>
        <a:xfrm>
          <a:off x="963093" y="3130841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900" kern="1200"/>
            <a:t>Společenské dopady</a:t>
          </a:r>
          <a:endParaRPr lang="en-US" sz="1900" kern="1200"/>
        </a:p>
      </dsp:txBody>
      <dsp:txXfrm>
        <a:off x="963093" y="3130841"/>
        <a:ext cx="6342962" cy="833847"/>
      </dsp:txXfrm>
    </dsp:sp>
    <dsp:sp modelId="{61823100-0B84-4FB3-953D-FED468A8FC09}">
      <dsp:nvSpPr>
        <dsp:cNvPr id="0" name=""/>
        <dsp:cNvSpPr/>
      </dsp:nvSpPr>
      <dsp:spPr>
        <a:xfrm>
          <a:off x="0" y="4173150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06D2EE-D981-4C45-9542-6F196C29D37F}">
      <dsp:nvSpPr>
        <dsp:cNvPr id="0" name=""/>
        <dsp:cNvSpPr/>
      </dsp:nvSpPr>
      <dsp:spPr>
        <a:xfrm>
          <a:off x="252238" y="4360765"/>
          <a:ext cx="458615" cy="45861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8D46D-9FA4-4A9F-9C2E-222BAEE0762C}">
      <dsp:nvSpPr>
        <dsp:cNvPr id="0" name=""/>
        <dsp:cNvSpPr/>
      </dsp:nvSpPr>
      <dsp:spPr>
        <a:xfrm>
          <a:off x="963093" y="4173150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1900" kern="1200" dirty="0"/>
            <a:t>Aktuální trendy</a:t>
          </a:r>
          <a:endParaRPr lang="en-US" sz="1900" kern="1200" dirty="0"/>
        </a:p>
      </dsp:txBody>
      <dsp:txXfrm>
        <a:off x="963093" y="4173150"/>
        <a:ext cx="6342962" cy="8338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042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592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43393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798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7502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636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2252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352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843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103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231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458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89" r:id="rId6"/>
    <p:sldLayoutId id="2147483685" r:id="rId7"/>
    <p:sldLayoutId id="2147483686" r:id="rId8"/>
    <p:sldLayoutId id="2147483687" r:id="rId9"/>
    <p:sldLayoutId id="2147483688" r:id="rId10"/>
    <p:sldLayoutId id="214748369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enoviny.cz/" TargetMode="External"/><Relationship Id="rId2" Type="http://schemas.openxmlformats.org/officeDocument/2006/relationships/hyperlink" Target="http://www.radio.cz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308197-CFA8-CC3F-A60A-18B498B3D3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732" b="1879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Frame 10">
            <a:extLst>
              <a:ext uri="{FF2B5EF4-FFF2-40B4-BE49-F238E27FC236}">
                <a16:creationId xmlns:a16="http://schemas.microsoft.com/office/drawing/2014/main" id="{3798C374-1BAF-3AC6-8D44-CADFF0B17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8278" y="157911"/>
            <a:ext cx="11875902" cy="5262018"/>
          </a:xfrm>
          <a:prstGeom prst="frame">
            <a:avLst>
              <a:gd name="adj1" fmla="val 8000"/>
            </a:avLst>
          </a:prstGeom>
          <a:solidFill>
            <a:schemeClr val="accent4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3CF1C33A-3F04-2706-BA0D-59C113C5D1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5739969"/>
            <a:ext cx="8178501" cy="960120"/>
          </a:xfrm>
          <a:ln>
            <a:noFill/>
          </a:ln>
        </p:spPr>
        <p:txBody>
          <a:bodyPr anchor="ctr">
            <a:normAutofit/>
          </a:bodyPr>
          <a:lstStyle/>
          <a:p>
            <a:r>
              <a:rPr lang="cs-CZ" sz="4400"/>
              <a:t>Internetová média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84F90CA1-9DC7-B3CF-FEBE-8218D901A4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41975" y="5739969"/>
            <a:ext cx="3355309" cy="960120"/>
          </a:xfrm>
        </p:spPr>
        <p:txBody>
          <a:bodyPr anchor="ctr">
            <a:normAutofit fontScale="85000" lnSpcReduction="10000"/>
          </a:bodyPr>
          <a:lstStyle/>
          <a:p>
            <a:pPr algn="r">
              <a:lnSpc>
                <a:spcPct val="100000"/>
              </a:lnSpc>
            </a:pPr>
            <a:r>
              <a:rPr lang="cs-CZ" sz="1900" dirty="0"/>
              <a:t>Struktura současných médií</a:t>
            </a:r>
            <a:br>
              <a:rPr lang="cs-CZ" sz="1900" dirty="0"/>
            </a:br>
            <a:r>
              <a:rPr lang="cs-CZ" sz="1900" dirty="0"/>
              <a:t>Filip Rožánek, </a:t>
            </a:r>
            <a:br>
              <a:rPr lang="cs-CZ" sz="1900" dirty="0"/>
            </a:br>
            <a:r>
              <a:rPr lang="cs-CZ" sz="1900" dirty="0"/>
              <a:t>Metropolitní univerzita Praha, 2025</a:t>
            </a:r>
          </a:p>
        </p:txBody>
      </p:sp>
    </p:spTree>
    <p:extLst>
      <p:ext uri="{BB962C8B-B14F-4D97-AF65-F5344CB8AC3E}">
        <p14:creationId xmlns:p14="http://schemas.microsoft.com/office/powerpoint/2010/main" val="13371678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FD66BBE5-40BA-F414-B474-A6279F7C5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cs-CZ" sz="4000" dirty="0"/>
              <a:t>Dnešní osnova</a:t>
            </a:r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Zástupný obsah 2">
            <a:extLst>
              <a:ext uri="{FF2B5EF4-FFF2-40B4-BE49-F238E27FC236}">
                <a16:creationId xmlns:a16="http://schemas.microsoft.com/office/drawing/2014/main" id="{3F1AE3E1-5F9F-1675-0520-DFFBF3FE02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7415600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97166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CAA294A-5835-54C9-5D78-75E813793B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Byl to ten slavný den… 13. 2. 1992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9487BF36-62FE-ACFE-C732-F8D75A79082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Internet byl zpočátku akademická síť</a:t>
            </a:r>
          </a:p>
          <a:p>
            <a:r>
              <a:rPr lang="cs-CZ" dirty="0"/>
              <a:t>Pro domácnosti byl přístup drahý</a:t>
            </a:r>
          </a:p>
          <a:p>
            <a:r>
              <a:rPr lang="cs-CZ" dirty="0"/>
              <a:t>Připojení bylo pomalé</a:t>
            </a:r>
          </a:p>
          <a:p>
            <a:r>
              <a:rPr lang="cs-CZ" dirty="0"/>
              <a:t>Prioritou byla elektronická komunikace, teprve později se rozvinul web</a:t>
            </a:r>
          </a:p>
          <a:p>
            <a:r>
              <a:rPr lang="cs-CZ" dirty="0"/>
              <a:t>Vznikly první portály, které usnadňovaly hledání obsahu na internetu</a:t>
            </a:r>
          </a:p>
        </p:txBody>
      </p:sp>
      <p:pic>
        <p:nvPicPr>
          <p:cNvPr id="8" name="InternetCR">
            <a:hlinkClick r:id="" action="ppaction://media"/>
            <a:extLst>
              <a:ext uri="{FF2B5EF4-FFF2-40B4-BE49-F238E27FC236}">
                <a16:creationId xmlns:a16="http://schemas.microsoft.com/office/drawing/2014/main" id="{21B0D46C-DB80-C83F-8AE1-5E0E9AAF067F}"/>
              </a:ext>
            </a:extLst>
          </p:cNvPr>
          <p:cNvPicPr>
            <a:picLocks noGrp="1" noChangeAspect="1"/>
          </p:cNvPicPr>
          <p:nvPr>
            <p:ph sz="half" idx="2"/>
            <a:videoFile r:link="rId2"/>
            <p:extLst>
              <p:ext uri="{DAA4B4D4-6D71-4841-9C94-3DE7FCFB9230}">
                <p14:media xmlns:p14="http://schemas.microsoft.com/office/powerpoint/2010/main" r:embed="rId1">
                  <p14:fade out="75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19863" y="3006725"/>
            <a:ext cx="5165725" cy="2909888"/>
          </a:xfrm>
        </p:spPr>
      </p:pic>
    </p:spTree>
    <p:extLst>
      <p:ext uri="{BB962C8B-B14F-4D97-AF65-F5344CB8AC3E}">
        <p14:creationId xmlns:p14="http://schemas.microsoft.com/office/powerpoint/2010/main" val="3142887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8D4A2ED-EBD0-A8AF-A756-5085EA575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První mediální obsahy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8078D1D-261A-015C-D12E-2FE440FB289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Listopad 1994 – k internetu se připojuje mezinárodní vysílání Českého rozhlasu</a:t>
            </a:r>
          </a:p>
          <a:p>
            <a:r>
              <a:rPr lang="cs-CZ" dirty="0"/>
              <a:t>1996 – Mezinárodní vysílání Českého rozhlasu zahajuje audio </a:t>
            </a:r>
            <a:r>
              <a:rPr lang="cs-CZ" dirty="0" err="1"/>
              <a:t>streaming</a:t>
            </a:r>
            <a:r>
              <a:rPr lang="cs-CZ" dirty="0"/>
              <a:t> svých pořadů na </a:t>
            </a:r>
            <a:r>
              <a:rPr lang="cs-CZ" dirty="0">
                <a:hlinkClick r:id="rId2"/>
              </a:rPr>
              <a:t>www.radio.cz</a:t>
            </a:r>
            <a:r>
              <a:rPr lang="cs-CZ" dirty="0"/>
              <a:t> </a:t>
            </a:r>
          </a:p>
          <a:p>
            <a:r>
              <a:rPr lang="cs-CZ" dirty="0"/>
              <a:t>Leden 1996 – ČTK spouští </a:t>
            </a:r>
            <a:r>
              <a:rPr lang="cs-CZ" dirty="0">
                <a:hlinkClick r:id="rId3"/>
              </a:rPr>
              <a:t>www.ceskenoviny.cz</a:t>
            </a:r>
            <a:r>
              <a:rPr lang="cs-CZ" dirty="0"/>
              <a:t>  </a:t>
            </a:r>
          </a:p>
          <a:p>
            <a:r>
              <a:rPr lang="cs-CZ" dirty="0"/>
              <a:t>Lidovky.cz, Slovo, Trafika, Video OnLine… </a:t>
            </a:r>
          </a:p>
          <a:p>
            <a:r>
              <a:rPr lang="cs-CZ" dirty="0"/>
              <a:t>1998 – Novinky.cz, iDnes.cz, Google… a Lupa.cz ;)</a:t>
            </a:r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74619ADB-6823-A347-1ABF-4085C8BA8EC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7757948" y="2578100"/>
            <a:ext cx="2689554" cy="3767138"/>
          </a:xfrm>
        </p:spPr>
      </p:pic>
    </p:spTree>
    <p:extLst>
      <p:ext uri="{BB962C8B-B14F-4D97-AF65-F5344CB8AC3E}">
        <p14:creationId xmlns:p14="http://schemas.microsoft.com/office/powerpoint/2010/main" val="2535846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08150E3-A471-F923-23A8-C62FBE2FB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Rozvoj internetového zpravodajství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BF4DF22-1553-1BAC-B639-B094D349E3B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23. dubna 1996 zakládá Ondřej Neff Neviditelného psa</a:t>
            </a:r>
          </a:p>
          <a:p>
            <a:r>
              <a:rPr lang="cs-CZ" dirty="0"/>
              <a:t>Na přelomu tisíciletí už většina hlavních médií měla své webové verze, byť často jen kopírovaly obsah tištěných či vysílaných médií</a:t>
            </a:r>
          </a:p>
          <a:p>
            <a:r>
              <a:rPr lang="cs-CZ" dirty="0"/>
              <a:t>Internet postupně přecházel z akademické sféry do komerční a mediální</a:t>
            </a:r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08861721-9FA5-EFEB-4FFB-108AE049FE9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19863" y="3001016"/>
            <a:ext cx="5165725" cy="2921306"/>
          </a:xfrm>
        </p:spPr>
      </p:pic>
    </p:spTree>
    <p:extLst>
      <p:ext uri="{BB962C8B-B14F-4D97-AF65-F5344CB8AC3E}">
        <p14:creationId xmlns:p14="http://schemas.microsoft.com/office/powerpoint/2010/main" val="2358803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6ADA3E6-1D7E-7917-1EBC-C385227A3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Nové projekty a doba blogová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CD026F6-1008-19E6-136F-1DA06FD3CFE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Profesionalizace internetových médií zvyšuje zájem o umístění reklamy, nejprve v podobě bannerů (proužkové inzeráty)</a:t>
            </a:r>
          </a:p>
          <a:p>
            <a:r>
              <a:rPr lang="cs-CZ" dirty="0"/>
              <a:t>2002 – nástup weblogů (blogů), internetových zápisníků</a:t>
            </a:r>
          </a:p>
          <a:p>
            <a:r>
              <a:rPr lang="cs-CZ" dirty="0"/>
              <a:t>2003 – reforma koncepce Novinky.cz</a:t>
            </a:r>
          </a:p>
          <a:p>
            <a:r>
              <a:rPr lang="cs-CZ" dirty="0"/>
              <a:t>1. 11. 2005 – spuštěn provoz prvního českého internetového deníku Aktuálně.cz  </a:t>
            </a:r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BFCC190E-72C7-B185-E4E2-4829CEEB888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119841" y="2578100"/>
            <a:ext cx="3965768" cy="3767138"/>
          </a:xfrm>
        </p:spPr>
      </p:pic>
    </p:spTree>
    <p:extLst>
      <p:ext uri="{BB962C8B-B14F-4D97-AF65-F5344CB8AC3E}">
        <p14:creationId xmlns:p14="http://schemas.microsoft.com/office/powerpoint/2010/main" val="26360188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F05575A-47F1-5875-4FA1-8D68547F3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Obchodní modely online zpravodajství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EB957F8-4C82-D1DF-3292-3B95490B04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Tradičně dominoval model </a:t>
            </a:r>
            <a:r>
              <a:rPr lang="cs-CZ" b="1" dirty="0"/>
              <a:t>zdarma s reklamou</a:t>
            </a:r>
          </a:p>
          <a:p>
            <a:r>
              <a:rPr lang="cs-CZ" dirty="0"/>
              <a:t>Postupně se objevuje </a:t>
            </a:r>
            <a:r>
              <a:rPr lang="cs-CZ" b="1" dirty="0" err="1"/>
              <a:t>paywall</a:t>
            </a:r>
            <a:r>
              <a:rPr lang="cs-CZ" b="1" dirty="0"/>
              <a:t> </a:t>
            </a:r>
            <a:r>
              <a:rPr lang="cs-CZ" dirty="0"/>
              <a:t>– buď kombinace placeného a bezplatného obsahu, nebo čistě placený přístup (Hospodářské noviny, Deník N, Forbes, iDnes, Blesk…)</a:t>
            </a:r>
          </a:p>
          <a:p>
            <a:r>
              <a:rPr lang="cs-CZ" b="1" dirty="0"/>
              <a:t>Bezplatné </a:t>
            </a:r>
            <a:r>
              <a:rPr lang="cs-CZ" dirty="0"/>
              <a:t>obsahy médií veřejné služby (ČT24.cz, iRozhlas.cz) – předmět kritiky ze strany soukromých vydavatelů</a:t>
            </a:r>
            <a:endParaRPr lang="cs-CZ" b="1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7DFE316-4989-5D3D-94BA-BBEF65F9D57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9863" y="2965089"/>
            <a:ext cx="5165725" cy="2993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7490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8EF3EF6-5882-0F38-3E4A-54BA08309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Náraz na cookies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9FE30D9-6916-2192-B05A-72295FAD542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Online reklama se stala jedním z největších segmentů reklamního trhu</a:t>
            </a:r>
          </a:p>
          <a:p>
            <a:r>
              <a:rPr lang="cs-CZ" dirty="0"/>
              <a:t>Velkou část reklamních příjmů ale inkasují nadnárodní hráči jako Google nebo Meta </a:t>
            </a:r>
            <a:r>
              <a:rPr lang="cs-CZ" dirty="0">
                <a:sym typeface="Wingdings" panose="05000000000000000000" pitchFamily="2" charset="2"/>
              </a:rPr>
              <a:t> odliv peněz z lokálních médií</a:t>
            </a:r>
          </a:p>
          <a:p>
            <a:r>
              <a:rPr lang="cs-CZ" dirty="0">
                <a:sym typeface="Wingdings" panose="05000000000000000000" pitchFamily="2" charset="2"/>
              </a:rPr>
              <a:t>Výhodou je přesné cílení pomocí profilování uživatelů a cookies</a:t>
            </a:r>
          </a:p>
          <a:p>
            <a:r>
              <a:rPr lang="cs-CZ" dirty="0">
                <a:sym typeface="Wingdings" panose="05000000000000000000" pitchFamily="2" charset="2"/>
              </a:rPr>
              <a:t>Od 2022 </a:t>
            </a:r>
            <a:r>
              <a:rPr lang="cs-CZ" dirty="0" err="1">
                <a:sym typeface="Wingdings" panose="05000000000000000000" pitchFamily="2" charset="2"/>
              </a:rPr>
              <a:t>opt</a:t>
            </a:r>
            <a:r>
              <a:rPr lang="cs-CZ" dirty="0">
                <a:sym typeface="Wingdings" panose="05000000000000000000" pitchFamily="2" charset="2"/>
              </a:rPr>
              <a:t>-in režim cookies v ČR, snížení ochoty uživatelů sdílet data</a:t>
            </a:r>
          </a:p>
          <a:p>
            <a:r>
              <a:rPr lang="cs-CZ" dirty="0">
                <a:sym typeface="Wingdings" panose="05000000000000000000" pitchFamily="2" charset="2"/>
              </a:rPr>
              <a:t>Prohlížeče ukončují podporu cookies</a:t>
            </a:r>
            <a:endParaRPr lang="cs-CZ" dirty="0"/>
          </a:p>
          <a:p>
            <a:endParaRPr lang="cs-CZ" dirty="0"/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42A64A36-B0C2-F502-73E7-A4E7CD46FAB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19863" y="3197901"/>
            <a:ext cx="5165725" cy="2527536"/>
          </a:xfrm>
        </p:spPr>
      </p:pic>
    </p:spTree>
    <p:extLst>
      <p:ext uri="{BB962C8B-B14F-4D97-AF65-F5344CB8AC3E}">
        <p14:creationId xmlns:p14="http://schemas.microsoft.com/office/powerpoint/2010/main" val="1986016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6B5E47A-128C-8F14-304A-3AAE041F8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Paywally</a:t>
            </a:r>
            <a:endParaRPr lang="cs-CZ" dirty="0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87E12F9-4E63-06DF-B7EB-68924AD252D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Tvrdý </a:t>
            </a:r>
            <a:r>
              <a:rPr lang="cs-CZ" dirty="0" err="1"/>
              <a:t>paywall</a:t>
            </a:r>
            <a:r>
              <a:rPr lang="cs-CZ" dirty="0"/>
              <a:t> – bez zaplacení neuvidíte nic (Deník N, HN)</a:t>
            </a:r>
          </a:p>
          <a:p>
            <a:r>
              <a:rPr lang="cs-CZ" dirty="0" err="1"/>
              <a:t>Metered</a:t>
            </a:r>
            <a:r>
              <a:rPr lang="cs-CZ" dirty="0"/>
              <a:t> </a:t>
            </a:r>
            <a:r>
              <a:rPr lang="cs-CZ" dirty="0" err="1"/>
              <a:t>paywall</a:t>
            </a:r>
            <a:r>
              <a:rPr lang="cs-CZ" dirty="0"/>
              <a:t> – určitý objem článků je zdarma, po vyčerpání kvóty musíte platit (dříve HN, nyní spíše v zahraničí jako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Atlantic</a:t>
            </a:r>
            <a:r>
              <a:rPr lang="cs-CZ" dirty="0"/>
              <a:t>)</a:t>
            </a:r>
          </a:p>
          <a:p>
            <a:r>
              <a:rPr lang="cs-CZ" dirty="0" err="1"/>
              <a:t>Freemium</a:t>
            </a:r>
            <a:r>
              <a:rPr lang="cs-CZ" dirty="0"/>
              <a:t> – kombinace placených a bezplatných článků (například iDnes)</a:t>
            </a:r>
          </a:p>
          <a:p>
            <a:r>
              <a:rPr lang="cs-CZ" dirty="0"/>
              <a:t>Za zprávy na internetu platí cca 7 % uživatelů (2023)</a:t>
            </a:r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7849BA90-8452-79E6-27EE-CB12084F62E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19863" y="2653813"/>
            <a:ext cx="5165725" cy="3615711"/>
          </a:xfrm>
        </p:spPr>
      </p:pic>
    </p:spTree>
    <p:extLst>
      <p:ext uri="{BB962C8B-B14F-4D97-AF65-F5344CB8AC3E}">
        <p14:creationId xmlns:p14="http://schemas.microsoft.com/office/powerpoint/2010/main" val="40827959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5F77349A-03C8-840D-255B-1EB519946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cs-CZ" sz="4000" dirty="0"/>
              <a:t>Největší média českého internetu</a:t>
            </a:r>
            <a:br>
              <a:rPr lang="cs-CZ" sz="4000" dirty="0"/>
            </a:br>
            <a:r>
              <a:rPr lang="cs-CZ" sz="2000" dirty="0"/>
              <a:t>(</a:t>
            </a:r>
            <a:r>
              <a:rPr lang="cs-CZ" sz="2000" dirty="0" err="1"/>
              <a:t>NetMonitor</a:t>
            </a:r>
            <a:r>
              <a:rPr lang="cs-CZ" sz="2000" dirty="0"/>
              <a:t>, únor 2025)</a:t>
            </a:r>
            <a:endParaRPr lang="cs-CZ" sz="40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4E511C3-750B-AA87-AE51-0FA2069EA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Zástupný obsah 5">
            <a:extLst>
              <a:ext uri="{FF2B5EF4-FFF2-40B4-BE49-F238E27FC236}">
                <a16:creationId xmlns:a16="http://schemas.microsoft.com/office/drawing/2014/main" id="{65C6763F-28D9-B9E0-6368-263EE754CF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6502945"/>
              </p:ext>
            </p:extLst>
          </p:nvPr>
        </p:nvGraphicFramePr>
        <p:xfrm>
          <a:off x="4187952" y="1090140"/>
          <a:ext cx="7488937" cy="5121514"/>
        </p:xfrm>
        <a:graphic>
          <a:graphicData uri="http://schemas.openxmlformats.org/drawingml/2006/table">
            <a:tbl>
              <a:tblPr/>
              <a:tblGrid>
                <a:gridCol w="5360232">
                  <a:extLst>
                    <a:ext uri="{9D8B030D-6E8A-4147-A177-3AD203B41FA5}">
                      <a16:colId xmlns:a16="http://schemas.microsoft.com/office/drawing/2014/main" val="3593416805"/>
                    </a:ext>
                  </a:extLst>
                </a:gridCol>
                <a:gridCol w="2128705">
                  <a:extLst>
                    <a:ext uri="{9D8B030D-6E8A-4147-A177-3AD203B41FA5}">
                      <a16:colId xmlns:a16="http://schemas.microsoft.com/office/drawing/2014/main" val="1769724728"/>
                    </a:ext>
                  </a:extLst>
                </a:gridCol>
              </a:tblGrid>
              <a:tr h="45600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cs-CZ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Real </a:t>
                      </a:r>
                      <a:r>
                        <a:rPr lang="cs-CZ" sz="24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users</a:t>
                      </a:r>
                      <a:endParaRPr lang="cs-CZ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4956561"/>
                  </a:ext>
                </a:extLst>
              </a:tr>
              <a:tr h="45600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Novinky.cz - rubrika Zpravodajství</a:t>
                      </a:r>
                      <a:endParaRPr lang="cs-CZ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4 519 592</a:t>
                      </a:r>
                      <a:endParaRPr lang="cs-CZ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89493063"/>
                  </a:ext>
                </a:extLst>
              </a:tr>
              <a:tr h="45600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SeznamZpravy.cz</a:t>
                      </a:r>
                      <a:endParaRPr lang="cs-CZ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4 238 872</a:t>
                      </a:r>
                      <a:endParaRPr lang="cs-CZ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16762236"/>
                  </a:ext>
                </a:extLst>
              </a:tr>
              <a:tr h="45600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Zpravodajství na Deník.cz</a:t>
                      </a:r>
                      <a:endParaRPr lang="cs-CZ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3 690 896</a:t>
                      </a:r>
                      <a:endParaRPr lang="cs-CZ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2108889"/>
                  </a:ext>
                </a:extLst>
              </a:tr>
              <a:tr h="45600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iDNES Zpravodajství</a:t>
                      </a:r>
                      <a:endParaRPr lang="cs-CZ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3 000 360</a:t>
                      </a:r>
                      <a:endParaRPr lang="cs-CZ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14529970"/>
                  </a:ext>
                </a:extLst>
              </a:tr>
              <a:tr h="45600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TN.cz Zpravodajství</a:t>
                      </a:r>
                      <a:endParaRPr lang="cs-CZ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2 744 456</a:t>
                      </a:r>
                      <a:endParaRPr lang="cs-CZ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5793080"/>
                  </a:ext>
                </a:extLst>
              </a:tr>
              <a:tr h="45600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CNN Prima NEWS</a:t>
                      </a:r>
                      <a:endParaRPr lang="cs-CZ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2 447 808</a:t>
                      </a:r>
                      <a:endParaRPr lang="cs-CZ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293181"/>
                  </a:ext>
                </a:extLst>
              </a:tr>
              <a:tr h="45600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Aktualne.cz – Zprávy</a:t>
                      </a:r>
                      <a:endParaRPr lang="cs-CZ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1 943 304</a:t>
                      </a:r>
                      <a:endParaRPr lang="cs-CZ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6930666"/>
                  </a:ext>
                </a:extLst>
              </a:tr>
              <a:tr h="45600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Forum24.cz</a:t>
                      </a:r>
                      <a:endParaRPr lang="cs-CZ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1 889 536</a:t>
                      </a:r>
                      <a:endParaRPr lang="cs-CZ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9246463"/>
                  </a:ext>
                </a:extLst>
              </a:tr>
              <a:tr h="45600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Echo24.cz</a:t>
                      </a:r>
                      <a:endParaRPr lang="cs-CZ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1 750 056</a:t>
                      </a:r>
                      <a:endParaRPr lang="cs-CZ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94639147"/>
                  </a:ext>
                </a:extLst>
              </a:tr>
              <a:tr h="45600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Drbna.cz</a:t>
                      </a:r>
                      <a:endParaRPr lang="cs-CZ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1 714 416</a:t>
                      </a:r>
                      <a:endParaRPr lang="cs-CZ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824" marR="12824" marT="1282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540137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14229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8B24476-5B20-CDEA-2BDA-5C9549EF1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Změna konzumace zpráv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549C2282-5C61-68E2-F66F-E7BE31ADDC6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69 % české populace 15-24 let považuje za hlavní zdroj zpravodajství sociální sítě, především Instagram (</a:t>
            </a:r>
            <a:r>
              <a:rPr lang="cs-CZ" dirty="0" err="1"/>
              <a:t>ResSolution</a:t>
            </a:r>
            <a:r>
              <a:rPr lang="cs-CZ" dirty="0"/>
              <a:t>, 2024)</a:t>
            </a:r>
          </a:p>
          <a:p>
            <a:r>
              <a:rPr lang="cs-CZ" dirty="0"/>
              <a:t>Místo přes </a:t>
            </a:r>
            <a:r>
              <a:rPr lang="cs-CZ" dirty="0" err="1"/>
              <a:t>homepage</a:t>
            </a:r>
            <a:r>
              <a:rPr lang="cs-CZ" dirty="0"/>
              <a:t> se na články chodí z portálů, vyhledávačů, sociálních sítí nebo mobilních notifikací </a:t>
            </a:r>
          </a:p>
          <a:p>
            <a:r>
              <a:rPr lang="cs-CZ" dirty="0"/>
              <a:t>Chytré telefony vedou média k strategii „mobile-</a:t>
            </a:r>
            <a:r>
              <a:rPr lang="cs-CZ" dirty="0" err="1"/>
              <a:t>first</a:t>
            </a:r>
            <a:r>
              <a:rPr lang="cs-CZ" dirty="0"/>
              <a:t>“ (rychlé načítání, optimalizace pro malé obrazovky)</a:t>
            </a:r>
          </a:p>
        </p:txBody>
      </p:sp>
      <p:pic>
        <p:nvPicPr>
          <p:cNvPr id="8" name="Zástupný obsah 7" descr="Obsah obrázku text, snímek obrazovky, Vykreslený graf, řada/pruh">
            <a:extLst>
              <a:ext uri="{FF2B5EF4-FFF2-40B4-BE49-F238E27FC236}">
                <a16:creationId xmlns:a16="http://schemas.microsoft.com/office/drawing/2014/main" id="{49F492BF-020C-9094-B094-5C51A7FFC37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9863" y="2970988"/>
            <a:ext cx="5165725" cy="2981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>
            <a:extLst>
              <a:ext uri="{FF2B5EF4-FFF2-40B4-BE49-F238E27FC236}">
                <a16:creationId xmlns:a16="http://schemas.microsoft.com/office/drawing/2014/main" id="{58D777BC-E8F1-E969-096D-C896BFB0AF05}"/>
              </a:ext>
            </a:extLst>
          </p:cNvPr>
          <p:cNvSpPr txBox="1"/>
          <p:nvPr/>
        </p:nvSpPr>
        <p:spPr>
          <a:xfrm>
            <a:off x="9102725" y="6092020"/>
            <a:ext cx="272542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/>
              <a:t>Digital </a:t>
            </a:r>
            <a:r>
              <a:rPr lang="cs-CZ" sz="1050" dirty="0" err="1"/>
              <a:t>News</a:t>
            </a:r>
            <a:r>
              <a:rPr lang="cs-CZ" sz="1050" dirty="0"/>
              <a:t> Report, Reuters Institute, 2023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46B4BC8A-FB33-C49A-BC5D-91B3D22CCF78}"/>
              </a:ext>
            </a:extLst>
          </p:cNvPr>
          <p:cNvSpPr txBox="1"/>
          <p:nvPr/>
        </p:nvSpPr>
        <p:spPr>
          <a:xfrm>
            <a:off x="6519863" y="2526748"/>
            <a:ext cx="1749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800" dirty="0"/>
              <a:t>Czech Republic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86792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124188B-FBE5-B413-404C-4D3E1365D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Platformy jako brány k obsahu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FD35066-620A-7E34-CD8E-5EE0139D2D4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Mediální domy léta optimalizovaly obsah svých zpravodajských webů, aby se objevoval na vysokých pozicích ve vyhledávačích (SEO)</a:t>
            </a:r>
          </a:p>
          <a:p>
            <a:r>
              <a:rPr lang="cs-CZ" dirty="0"/>
              <a:t>Německo, Británie, Španělsko, Francie… </a:t>
            </a:r>
            <a:r>
              <a:rPr lang="cs-CZ" dirty="0">
                <a:sym typeface="Wingdings" panose="05000000000000000000" pitchFamily="2" charset="2"/>
              </a:rPr>
              <a:t> tlak na technologické platformy, aby platily za využívání úryvků ze zpravodajství</a:t>
            </a:r>
          </a:p>
          <a:p>
            <a:r>
              <a:rPr lang="cs-CZ" dirty="0">
                <a:sym typeface="Wingdings" panose="05000000000000000000" pitchFamily="2" charset="2"/>
              </a:rPr>
              <a:t>Projekty jako Google </a:t>
            </a:r>
            <a:r>
              <a:rPr lang="cs-CZ" dirty="0" err="1">
                <a:sym typeface="Wingdings" panose="05000000000000000000" pitchFamily="2" charset="2"/>
              </a:rPr>
              <a:t>News</a:t>
            </a:r>
            <a:r>
              <a:rPr lang="cs-CZ" dirty="0">
                <a:sym typeface="Wingdings" panose="05000000000000000000" pitchFamily="2" charset="2"/>
              </a:rPr>
              <a:t> </a:t>
            </a:r>
            <a:r>
              <a:rPr lang="cs-CZ" dirty="0" err="1">
                <a:sym typeface="Wingdings" panose="05000000000000000000" pitchFamily="2" charset="2"/>
              </a:rPr>
              <a:t>Initiative</a:t>
            </a:r>
            <a:r>
              <a:rPr lang="cs-CZ" dirty="0">
                <a:sym typeface="Wingdings" panose="05000000000000000000" pitchFamily="2" charset="2"/>
              </a:rPr>
              <a:t> a dohody s  vydavateli</a:t>
            </a:r>
          </a:p>
          <a:p>
            <a:r>
              <a:rPr lang="cs-CZ" dirty="0">
                <a:sym typeface="Wingdings" panose="05000000000000000000" pitchFamily="2" charset="2"/>
              </a:rPr>
              <a:t>Problém s českým autorským zákonem</a:t>
            </a:r>
            <a:endParaRPr lang="cs-CZ" dirty="0"/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BBCC9164-237C-14C1-9137-09C6ECE2615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92500" y="2578100"/>
            <a:ext cx="4620451" cy="3767138"/>
          </a:xfrm>
        </p:spPr>
      </p:pic>
    </p:spTree>
    <p:extLst>
      <p:ext uri="{BB962C8B-B14F-4D97-AF65-F5344CB8AC3E}">
        <p14:creationId xmlns:p14="http://schemas.microsoft.com/office/powerpoint/2010/main" val="5796007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37DFD9D-6350-F944-CA5C-068A298C9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Dezinformační weby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A0F4C4A-B02C-44BA-0EA0-0C97154901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dezinformace = úmyslně šířená lživá či zavádějící informace, často za účelem manipulace názorů</a:t>
            </a:r>
          </a:p>
          <a:p>
            <a:r>
              <a:rPr lang="cs-CZ" dirty="0"/>
              <a:t>„alternativní média“ – často šíří hoaxy a konspirační teorie, případně kremelskou propagandu</a:t>
            </a:r>
          </a:p>
          <a:p>
            <a:r>
              <a:rPr lang="cs-CZ" dirty="0"/>
              <a:t>často utajené redakce a provozovatelé </a:t>
            </a:r>
          </a:p>
          <a:p>
            <a:r>
              <a:rPr lang="cs-CZ" dirty="0"/>
              <a:t>polarizující témata – migrační krize, očkování, EU, covid, ruská invaze na Ukrajinu…</a:t>
            </a:r>
          </a:p>
        </p:txBody>
      </p:sp>
      <p:pic>
        <p:nvPicPr>
          <p:cNvPr id="4098" name="Picture 2" descr="konspiratori.sk - verejná databáza webových stránok s neserióznym,  klamlivým, podvodným, konšpiračným alebo propagandistickým obsahom">
            <a:extLst>
              <a:ext uri="{FF2B5EF4-FFF2-40B4-BE49-F238E27FC236}">
                <a16:creationId xmlns:a16="http://schemas.microsoft.com/office/drawing/2014/main" id="{1D35AD31-6716-99D2-F096-E90F39594B4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9863" y="2689898"/>
            <a:ext cx="5165725" cy="3543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89344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D9CD8C2-1C29-10DE-715E-1B07FAE69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Kauza lithium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7893A21-9D16-D47D-DDD0-FB1A9000B01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V říjnu 2017 anonymní článek na webu </a:t>
            </a:r>
            <a:r>
              <a:rPr lang="cs-CZ" dirty="0" err="1"/>
              <a:t>Aeronet</a:t>
            </a:r>
            <a:r>
              <a:rPr lang="cs-CZ" dirty="0"/>
              <a:t> lživě tvrdil, že memorandum o těžbě lithia, podepsané tehdejší vládou, má přinést nelegitimní zisk vládnoucí ČSSD</a:t>
            </a:r>
          </a:p>
          <a:p>
            <a:r>
              <a:rPr lang="cs-CZ" dirty="0"/>
              <a:t>Tvrzení převzaly weby jako Parlamentní listy</a:t>
            </a:r>
          </a:p>
          <a:p>
            <a:r>
              <a:rPr lang="cs-CZ" dirty="0"/>
              <a:t>Téma zvedli politici jako Andrej Babiš a Tomio Okamura</a:t>
            </a:r>
          </a:p>
          <a:p>
            <a:r>
              <a:rPr lang="cs-CZ" dirty="0"/>
              <a:t>Svolání mimořádné schůze sněmovny</a:t>
            </a:r>
          </a:p>
          <a:p>
            <a:r>
              <a:rPr lang="cs-CZ" dirty="0"/>
              <a:t>Ovlivnění výsledků voleb, po volbách téma utichlo</a:t>
            </a:r>
          </a:p>
        </p:txBody>
      </p:sp>
      <p:pic>
        <p:nvPicPr>
          <p:cNvPr id="5122" name="Picture 2" descr="VIDEO: Česká televize obvinila Aeronet, že prý kauza lithium byla  dezinformace! Okamura má pravdu, je načase Kavčí hory znárodnit, protože  takhle už to dál nejde! Nebýt našeho článku, lithium by v tichosti">
            <a:extLst>
              <a:ext uri="{FF2B5EF4-FFF2-40B4-BE49-F238E27FC236}">
                <a16:creationId xmlns:a16="http://schemas.microsoft.com/office/drawing/2014/main" id="{980D55E9-99D2-BBBB-075B-EAE329F95E3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300" y="2578100"/>
            <a:ext cx="5022850" cy="3767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60262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20AF2A5-82F0-161B-4CC6-A813857ED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Blokování webů po invazi na Ukrajinu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DBDE9FB4-0405-2FFE-AC6C-A5E07EE1923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25. února 2022 nejprve sdružení CZ.NIC vyřadilo ze zóny .</a:t>
            </a:r>
            <a:r>
              <a:rPr lang="cs-CZ" dirty="0" err="1"/>
              <a:t>cz</a:t>
            </a:r>
            <a:r>
              <a:rPr lang="cs-CZ" dirty="0"/>
              <a:t> osm dezinformačních webů. Jen o tři hodiny později byli čeští operátoři prostřednictvím Národního centra kybernetických operací a sdružení NIX.CZ požádáni o zablokování dalších 22 webů, které byly armádou a Centrem hybridních hrozeb identifikovány coby šířící dezinformační propagandu. Řada operátorů žádost vyslyšela a weby zablokovala. </a:t>
            </a:r>
          </a:p>
          <a:p>
            <a:r>
              <a:rPr lang="cs-CZ" b="1" dirty="0"/>
              <a:t>ALE: Chyběla legislativa i soudní příkaz!</a:t>
            </a:r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3F33BC5A-D140-58F6-A670-BAEAE96522A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19863" y="2891694"/>
            <a:ext cx="5165725" cy="3139950"/>
          </a:xfrm>
        </p:spPr>
      </p:pic>
    </p:spTree>
    <p:extLst>
      <p:ext uri="{BB962C8B-B14F-4D97-AF65-F5344CB8AC3E}">
        <p14:creationId xmlns:p14="http://schemas.microsoft.com/office/powerpoint/2010/main" val="6214547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>
            <a:extLst>
              <a:ext uri="{FF2B5EF4-FFF2-40B4-BE49-F238E27FC236}">
                <a16:creationId xmlns:a16="http://schemas.microsoft.com/office/drawing/2014/main" id="{7C7ABC97-0735-F9A6-9DF2-5531DA35C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Reportáž o blokování webů (ČT, 2022)</a:t>
            </a:r>
          </a:p>
        </p:txBody>
      </p:sp>
      <p:pic>
        <p:nvPicPr>
          <p:cNvPr id="7" name=" Internetove sdruzeni CZ NIC zablokovalo kvuli utoku na Ukrajinu">
            <a:hlinkClick r:id="" action="ppaction://media"/>
            <a:extLst>
              <a:ext uri="{FF2B5EF4-FFF2-40B4-BE49-F238E27FC236}">
                <a16:creationId xmlns:a16="http://schemas.microsoft.com/office/drawing/2014/main" id="{E11EE48D-E2FB-1BF7-DB9F-3AAE9E792072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51138" y="2578100"/>
            <a:ext cx="6697662" cy="3767138"/>
          </a:xfrm>
        </p:spPr>
      </p:pic>
    </p:spTree>
    <p:extLst>
      <p:ext uri="{BB962C8B-B14F-4D97-AF65-F5344CB8AC3E}">
        <p14:creationId xmlns:p14="http://schemas.microsoft.com/office/powerpoint/2010/main" val="3010132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77F33D0-52AD-6AEE-3D50-006383A35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Hledání nových příjmů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92B53B3-B50C-EBEE-6271-A7A8CA5183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Média začala více spoléhat na vztah s publikem</a:t>
            </a:r>
          </a:p>
          <a:p>
            <a:r>
              <a:rPr lang="cs-CZ" dirty="0"/>
              <a:t>Nové projekty hledají prostředky pomocí crowdfundingu</a:t>
            </a:r>
          </a:p>
          <a:p>
            <a:r>
              <a:rPr lang="cs-CZ" dirty="0"/>
              <a:t>2020: Na sbírku DVTV přispělo devět tisíc lidí částkou 9,73 milionu Kč (původní cíl byl 750 tisíc)</a:t>
            </a:r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C63AF46F-C81C-22AF-28CF-D9155301AFB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19863" y="2953555"/>
            <a:ext cx="5165725" cy="3016228"/>
          </a:xfrm>
        </p:spPr>
      </p:pic>
    </p:spTree>
    <p:extLst>
      <p:ext uri="{BB962C8B-B14F-4D97-AF65-F5344CB8AC3E}">
        <p14:creationId xmlns:p14="http://schemas.microsoft.com/office/powerpoint/2010/main" val="8671951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9F9F460-3109-BD15-3C53-B3F0C80A6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Individuální projekty novinářů</a:t>
            </a:r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A78CE9AA-A348-0D3B-A667-BC471E53793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389387" y="2578100"/>
            <a:ext cx="3429939" cy="3767138"/>
          </a:xfrm>
        </p:spPr>
      </p:pic>
      <p:pic>
        <p:nvPicPr>
          <p:cNvPr id="8" name="Zástupný obsah 7">
            <a:extLst>
              <a:ext uri="{FF2B5EF4-FFF2-40B4-BE49-F238E27FC236}">
                <a16:creationId xmlns:a16="http://schemas.microsoft.com/office/drawing/2014/main" id="{1DFDF653-A40D-CA67-6D56-95EE7D3B84E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216241" y="2578100"/>
            <a:ext cx="3772969" cy="3767138"/>
          </a:xfrm>
        </p:spPr>
      </p:pic>
    </p:spTree>
    <p:extLst>
      <p:ext uri="{BB962C8B-B14F-4D97-AF65-F5344CB8AC3E}">
        <p14:creationId xmlns:p14="http://schemas.microsoft.com/office/powerpoint/2010/main" val="3620662795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Franklin Gothic">
      <a:majorFont>
        <a:latin typeface="Franklin Gothic Medium" panose="020B0603020102020204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867</Words>
  <Application>Microsoft Office PowerPoint</Application>
  <PresentationFormat>Širokoúhlá obrazovka</PresentationFormat>
  <Paragraphs>97</Paragraphs>
  <Slides>18</Slides>
  <Notes>0</Notes>
  <HiddenSlides>0</HiddenSlides>
  <MMClips>2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5" baseType="lpstr">
      <vt:lpstr>Arial</vt:lpstr>
      <vt:lpstr>Bierstadt</vt:lpstr>
      <vt:lpstr>Calibri</vt:lpstr>
      <vt:lpstr>Franklin Gothic Book</vt:lpstr>
      <vt:lpstr>Franklin Gothic Medium</vt:lpstr>
      <vt:lpstr>Wingdings</vt:lpstr>
      <vt:lpstr>GestaltVTI</vt:lpstr>
      <vt:lpstr>Internetová média</vt:lpstr>
      <vt:lpstr>Dnešní osnova</vt:lpstr>
      <vt:lpstr>Byl to ten slavný den… 13. 2. 1992</vt:lpstr>
      <vt:lpstr>První mediální obsahy</vt:lpstr>
      <vt:lpstr>Rozvoj internetového zpravodajství</vt:lpstr>
      <vt:lpstr>Nové projekty a doba blogová</vt:lpstr>
      <vt:lpstr>Obchodní modely online zpravodajství</vt:lpstr>
      <vt:lpstr>Náraz na cookies</vt:lpstr>
      <vt:lpstr>Paywally</vt:lpstr>
      <vt:lpstr>Největší média českého internetu (NetMonitor, únor 2025)</vt:lpstr>
      <vt:lpstr>Změna konzumace zpráv</vt:lpstr>
      <vt:lpstr>Platformy jako brány k obsahu</vt:lpstr>
      <vt:lpstr>Dezinformační weby</vt:lpstr>
      <vt:lpstr>Kauza lithium</vt:lpstr>
      <vt:lpstr>Blokování webů po invazi na Ukrajinu</vt:lpstr>
      <vt:lpstr>Reportáž o blokování webů (ČT, 2022)</vt:lpstr>
      <vt:lpstr>Hledání nových příjmů</vt:lpstr>
      <vt:lpstr>Individuální projekty novinářů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Filip Rožánek</dc:creator>
  <cp:lastModifiedBy>Filip Rožánek</cp:lastModifiedBy>
  <cp:revision>1</cp:revision>
  <dcterms:created xsi:type="dcterms:W3CDTF">2025-03-30T18:49:31Z</dcterms:created>
  <dcterms:modified xsi:type="dcterms:W3CDTF">2025-03-31T07:39:13Z</dcterms:modified>
</cp:coreProperties>
</file>